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8" r:id="rId4"/>
    <p:sldId id="260" r:id="rId5"/>
    <p:sldId id="261" r:id="rId6"/>
    <p:sldId id="262" r:id="rId7"/>
    <p:sldId id="264" r:id="rId8"/>
    <p:sldId id="265" r:id="rId9"/>
    <p:sldId id="266" r:id="rId10"/>
    <p:sldId id="269" r:id="rId11"/>
    <p:sldId id="267" r:id="rId12"/>
    <p:sldId id="270" r:id="rId13"/>
  </p:sldIdLst>
  <p:sldSz cx="12192000" cy="6858000"/>
  <p:notesSz cx="6858000" cy="9144000"/>
  <p:embeddedFontLst>
    <p:embeddedFont>
      <p:font typeface="나눔스퀘어라운드 Bold" panose="020B0600000101010101" charset="-127"/>
      <p:bold r:id="rId14"/>
    </p:embeddedFont>
    <p:embeddedFont>
      <p:font typeface="나눔스퀘어" panose="020B0600000101010101" pitchFamily="50" charset="-127"/>
      <p:regular r:id="rId15"/>
    </p:embeddedFont>
    <p:embeddedFont>
      <p:font typeface="나눔스퀘어 Bold" panose="020B0600000101010101" pitchFamily="50" charset="-127"/>
      <p:bold r:id="rId16"/>
    </p:embeddedFont>
    <p:embeddedFont>
      <p:font typeface="나눔스퀘어 Light" panose="020B0600000101010101" pitchFamily="50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BD3D"/>
    <a:srgbClr val="333F50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9777" autoAdjust="0"/>
  </p:normalViewPr>
  <p:slideViewPr>
    <p:cSldViewPr snapToGrid="0">
      <p:cViewPr varScale="1">
        <p:scale>
          <a:sx n="60" d="100"/>
          <a:sy n="60" d="100"/>
        </p:scale>
        <p:origin x="9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467B5D-B8AA-4D4B-9969-06BD19E70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8A388F-21D6-4791-B047-04563CE3E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91CD7-5CF9-4508-8ADA-74B8915C8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91E4A8-9D6E-4DDA-8D26-F1355BF5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B8C05D-D806-49E0-AA8B-793C39A6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6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625E8-BF77-427E-97D0-B83E71BD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4D7CE5-C7BC-45F9-B84B-81C3AD76B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E3B786-B647-4B3A-90F9-FA83D651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85B1CD-BCE6-47D3-BBB6-8C4131A3B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432F9C-ABD7-47F7-8B06-C3A7D179E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577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2FDFF8-EC90-40D3-A84E-B09E63FD19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B213EF-98D0-4D78-A11A-FF3CD7BD8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7C7391-FE00-40C6-B0C2-6BC5956F2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810AD8-5DC2-4F77-9697-399A11B35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48A7A6-363A-4F0A-BE61-7F212ABA4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918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F9871-A0C6-43DC-95E6-D4348D9B0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55D466-E107-4D70-A4F3-798A8883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10888F-0A04-456B-912C-D7BDA0816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6DCCE7-388F-4A42-A135-6D77AE2B1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75A4FB-2098-49F5-B181-CF76FBDF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81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01B8D-E3A7-403A-B2A2-9C7600C1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37CB21-1D7C-4370-B2E0-A2E7C081D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27FA37-5755-4B55-BFAC-F5EE7F65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6B4725-C9D4-4D13-8BC1-E839A0445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134754-2F62-4C5E-9703-F81507641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22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CD7D4-2301-4194-99A8-4A3B986CF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CA782F-1DAF-45F2-8848-135CB0B28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101FDA-DCB9-4D0D-B836-AECCAC356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7704E-D4F0-41E4-AC5E-3D7ECF720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9F09C-5723-452A-B3CF-7FFA50E7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28D292-DD4E-4FEE-9884-F7D94A420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062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942216-FC6C-4B4F-8C83-DA5898524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B618A3-CA0A-495D-A355-68F541868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321AF0-96A9-4B04-A217-4E9DA18D3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4D9FD9-FBA9-4772-8735-83B812657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FA7834-4513-4860-9169-7A5C05E17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EB1E8A-959C-4F28-BDED-F678F4613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8C44B7-73F6-4B55-AEAF-DB80CEC4F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0B7CCC-E2AD-4A23-9783-45ED729F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189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7100-7F77-4DF0-B52F-3E25C560C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9A8A83-2239-468E-89BC-A951527E2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8D01CDF-5B21-4A7F-8EAE-348EEDDB4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A2B53B-40F2-46B9-A21D-8BD4ADF66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448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CF8D68C-AC9C-471A-87D3-63AEEB31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14149CB-169A-44A6-B5F7-8F32DB1A2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618BC5-4FDC-47D1-AE18-E39726C3D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1DA65-C892-4A96-AF47-4346FAA3E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36678-50B9-4BF2-90C0-ED172C2E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BA58D8-26C4-411C-8892-AD74C37C7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8046C3-21EA-4C17-9075-94FBF3E67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47C94C-12D0-494A-9176-08857C4D0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CA2071-372D-4529-9394-DB769A0F2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6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F4210-C63E-46AE-AC1E-0A80EAE2F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B21836-7EFF-423D-897D-033EB1B38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679A2A-32BF-4AEB-BCD0-C419FB355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F4B95A-41B9-42E4-8B5D-785E9BE5F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9A4234-EA63-484A-9500-F24011F96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FF26E9-C862-46B0-8667-4FF84992D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61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F7B3F-C122-432E-B5F6-2129DD139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02FDE-1DC9-4C7B-918C-1260B35BE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2B00B-2D29-4AEA-B36E-13FCD6A967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A9F42-9A1C-492A-ABD2-922A30CF7916}" type="datetimeFigureOut">
              <a:rPr lang="ko-KR" altLang="en-US" smtClean="0"/>
              <a:t>2020-12-23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9A0D05-C50F-4B3E-9146-2E0B1256D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3130CC-91B9-466B-99D4-9D27DE6EB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7E096-6008-4F05-B46E-4D3F699D69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570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9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9FCECA2-55F0-4DE5-A495-90C95B42B04C}"/>
              </a:ext>
            </a:extLst>
          </p:cNvPr>
          <p:cNvSpPr/>
          <p:nvPr/>
        </p:nvSpPr>
        <p:spPr>
          <a:xfrm>
            <a:off x="3126920" y="2234682"/>
            <a:ext cx="5938160" cy="134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6000" b="1" i="1" kern="0" dirty="0">
                <a:gradFill>
                  <a:gsLst>
                    <a:gs pos="15000">
                      <a:srgbClr val="39BD3D"/>
                    </a:gs>
                    <a:gs pos="100000">
                      <a:srgbClr val="44546A"/>
                    </a:gs>
                  </a:gsLst>
                  <a:path path="circle">
                    <a:fillToRect l="100000" t="100000"/>
                  </a:path>
                </a:gra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산불 탐지기</a:t>
            </a:r>
            <a:endParaRPr lang="en-US" altLang="ko-KR" sz="6000" b="1" i="1" kern="0" dirty="0">
              <a:gradFill>
                <a:gsLst>
                  <a:gs pos="15000">
                    <a:srgbClr val="39BD3D"/>
                  </a:gs>
                  <a:gs pos="100000">
                    <a:srgbClr val="44546A"/>
                  </a:gs>
                </a:gsLst>
                <a:path path="circle">
                  <a:fillToRect l="100000" t="100000"/>
                </a:path>
              </a:gra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DA6F189-6317-4645-A7A1-D015F480AA05}"/>
              </a:ext>
            </a:extLst>
          </p:cNvPr>
          <p:cNvCxnSpPr/>
          <p:nvPr/>
        </p:nvCxnSpPr>
        <p:spPr>
          <a:xfrm>
            <a:off x="8592000" y="3046802"/>
            <a:ext cx="3600000" cy="0"/>
          </a:xfrm>
          <a:prstGeom prst="line">
            <a:avLst/>
          </a:prstGeom>
          <a:ln>
            <a:solidFill>
              <a:srgbClr val="39BD3D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E714C77-A739-472C-AAD6-2C03B7A41704}"/>
              </a:ext>
            </a:extLst>
          </p:cNvPr>
          <p:cNvCxnSpPr/>
          <p:nvPr/>
        </p:nvCxnSpPr>
        <p:spPr>
          <a:xfrm rot="10800000">
            <a:off x="3814" y="3046802"/>
            <a:ext cx="3600000" cy="0"/>
          </a:xfrm>
          <a:prstGeom prst="line">
            <a:avLst/>
          </a:prstGeom>
          <a:ln>
            <a:solidFill>
              <a:schemeClr val="tx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2BAE6158-6FA4-45BD-AA31-6B45843586FE}"/>
              </a:ext>
            </a:extLst>
          </p:cNvPr>
          <p:cNvGrpSpPr/>
          <p:nvPr/>
        </p:nvGrpSpPr>
        <p:grpSpPr>
          <a:xfrm>
            <a:off x="5446644" y="4127195"/>
            <a:ext cx="1298712" cy="365058"/>
            <a:chOff x="5459896" y="3845225"/>
            <a:chExt cx="1298712" cy="365058"/>
          </a:xfrm>
        </p:grpSpPr>
        <p:sp>
          <p:nvSpPr>
            <p:cNvPr id="5" name="모서리가 둥근 직사각형 96">
              <a:extLst>
                <a:ext uri="{FF2B5EF4-FFF2-40B4-BE49-F238E27FC236}">
                  <a16:creationId xmlns:a16="http://schemas.microsoft.com/office/drawing/2014/main" id="{5A501D31-BECB-4B26-B2C6-14C3033BEF00}"/>
                </a:ext>
              </a:extLst>
            </p:cNvPr>
            <p:cNvSpPr/>
            <p:nvPr/>
          </p:nvSpPr>
          <p:spPr>
            <a:xfrm>
              <a:off x="5459896" y="3845225"/>
              <a:ext cx="1272208" cy="355714"/>
            </a:xfrm>
            <a:prstGeom prst="roundRect">
              <a:avLst>
                <a:gd name="adj" fmla="val 3914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b="1" dirty="0">
                <a:solidFill>
                  <a:prstClr val="white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B796FB-C0B6-4E51-8D45-7B385F14AAD4}"/>
                </a:ext>
              </a:extLst>
            </p:cNvPr>
            <p:cNvSpPr txBox="1"/>
            <p:nvPr/>
          </p:nvSpPr>
          <p:spPr>
            <a:xfrm>
              <a:off x="5711686" y="3871729"/>
              <a:ext cx="10469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IOT 6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2412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588247"/>
            <a:ext cx="2333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시연영상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E4313BB-E67C-4920-9193-DE00BA940615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0" name="Google Shape;94;gacc5b17c1d_0_5">
              <a:extLst>
                <a:ext uri="{FF2B5EF4-FFF2-40B4-BE49-F238E27FC236}">
                  <a16:creationId xmlns:a16="http://schemas.microsoft.com/office/drawing/2014/main" id="{71C8B400-F4F8-4C83-A607-B76CD58E471E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1" name="Google Shape;100;gacc5b17c1d_0_5">
              <a:extLst>
                <a:ext uri="{FF2B5EF4-FFF2-40B4-BE49-F238E27FC236}">
                  <a16:creationId xmlns:a16="http://schemas.microsoft.com/office/drawing/2014/main" id="{9BA0EDB3-D0C7-406B-B65F-3AFD1EAE3347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2" name="Google Shape;101;gacc5b17c1d_0_5">
              <a:extLst>
                <a:ext uri="{FF2B5EF4-FFF2-40B4-BE49-F238E27FC236}">
                  <a16:creationId xmlns:a16="http://schemas.microsoft.com/office/drawing/2014/main" id="{96E6599C-47C5-4C06-9664-3CC7DEE1474A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3" name="Google Shape;102;gacc5b17c1d_0_5">
              <a:extLst>
                <a:ext uri="{FF2B5EF4-FFF2-40B4-BE49-F238E27FC236}">
                  <a16:creationId xmlns:a16="http://schemas.microsoft.com/office/drawing/2014/main" id="{94937DE5-815C-490D-8354-AB6CF18104FC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4" name="Google Shape;103;gacc5b17c1d_0_5">
              <a:extLst>
                <a:ext uri="{FF2B5EF4-FFF2-40B4-BE49-F238E27FC236}">
                  <a16:creationId xmlns:a16="http://schemas.microsoft.com/office/drawing/2014/main" id="{8A5BE829-F3B7-417F-8137-FDA93EF9F591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5" name="Google Shape;104;gacc5b17c1d_0_5">
              <a:extLst>
                <a:ext uri="{FF2B5EF4-FFF2-40B4-BE49-F238E27FC236}">
                  <a16:creationId xmlns:a16="http://schemas.microsoft.com/office/drawing/2014/main" id="{C6E312EA-18E7-4EE7-ABFB-BDAFA96C7110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6" name="Google Shape;101;gacc5b17c1d_0_5">
              <a:extLst>
                <a:ext uri="{FF2B5EF4-FFF2-40B4-BE49-F238E27FC236}">
                  <a16:creationId xmlns:a16="http://schemas.microsoft.com/office/drawing/2014/main" id="{6183D728-A8B0-4288-B5FD-E2DB699625A5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7" name="Google Shape;102;gacc5b17c1d_0_5">
              <a:extLst>
                <a:ext uri="{FF2B5EF4-FFF2-40B4-BE49-F238E27FC236}">
                  <a16:creationId xmlns:a16="http://schemas.microsoft.com/office/drawing/2014/main" id="{E2291584-8F68-44E3-A211-DAC2F6F6E316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8" name="Google Shape;100;gacc5b17c1d_0_5">
              <a:extLst>
                <a:ext uri="{FF2B5EF4-FFF2-40B4-BE49-F238E27FC236}">
                  <a16:creationId xmlns:a16="http://schemas.microsoft.com/office/drawing/2014/main" id="{BDE84746-E8AE-4595-8B65-6C234A717DE8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0;gacc5b17c1d_0_5">
              <a:extLst>
                <a:ext uri="{FF2B5EF4-FFF2-40B4-BE49-F238E27FC236}">
                  <a16:creationId xmlns:a16="http://schemas.microsoft.com/office/drawing/2014/main" id="{B30DB084-F96F-4509-87F4-C32198625167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585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646824"/>
            <a:ext cx="24983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결론 및 효과</a:t>
            </a:r>
          </a:p>
        </p:txBody>
      </p:sp>
      <p:sp>
        <p:nvSpPr>
          <p:cNvPr id="19" name="Google Shape;244;p17">
            <a:extLst>
              <a:ext uri="{FF2B5EF4-FFF2-40B4-BE49-F238E27FC236}">
                <a16:creationId xmlns:a16="http://schemas.microsoft.com/office/drawing/2014/main" id="{8CAAC166-9CB7-4B35-8D83-070CBADCB1AA}"/>
              </a:ext>
            </a:extLst>
          </p:cNvPr>
          <p:cNvSpPr txBox="1"/>
          <p:nvPr/>
        </p:nvSpPr>
        <p:spPr>
          <a:xfrm>
            <a:off x="9405044" y="3300205"/>
            <a:ext cx="229543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기타 </a:t>
            </a:r>
            <a:endParaRPr lang="en-US" altLang="ko-KR" sz="2000" dirty="0">
              <a:solidFill>
                <a:schemeClr val="accent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산림 관리</a:t>
            </a:r>
            <a:endParaRPr lang="en-US" altLang="ko-KR" sz="2000" dirty="0">
              <a:solidFill>
                <a:schemeClr val="accent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0" name="Google Shape;245;p17">
            <a:extLst>
              <a:ext uri="{FF2B5EF4-FFF2-40B4-BE49-F238E27FC236}">
                <a16:creationId xmlns:a16="http://schemas.microsoft.com/office/drawing/2014/main" id="{499B7F5E-5D75-4D5B-803E-3DA53B2E69AB}"/>
              </a:ext>
            </a:extLst>
          </p:cNvPr>
          <p:cNvSpPr txBox="1"/>
          <p:nvPr/>
        </p:nvSpPr>
        <p:spPr>
          <a:xfrm>
            <a:off x="9616175" y="4493454"/>
            <a:ext cx="189274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산불 관리 장비지만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산의 환경 요소 측정</a:t>
            </a:r>
            <a:r>
              <a:rPr lang="en-US" altLang="ko-KR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실시간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상황 감지 등 여러 효과 기대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1" name="Google Shape;246;p17">
            <a:extLst>
              <a:ext uri="{FF2B5EF4-FFF2-40B4-BE49-F238E27FC236}">
                <a16:creationId xmlns:a16="http://schemas.microsoft.com/office/drawing/2014/main" id="{2C026EDF-6A5C-4099-980D-F54450759081}"/>
              </a:ext>
            </a:extLst>
          </p:cNvPr>
          <p:cNvSpPr txBox="1"/>
          <p:nvPr/>
        </p:nvSpPr>
        <p:spPr>
          <a:xfrm>
            <a:off x="782597" y="3320308"/>
            <a:ext cx="175303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accent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빠른</a:t>
            </a:r>
            <a:endParaRPr lang="en-US" altLang="ko-KR" sz="2000" dirty="0">
              <a:solidFill>
                <a:schemeClr val="accent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accent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상황전달</a:t>
            </a:r>
            <a:endParaRPr sz="2000" dirty="0">
              <a:solidFill>
                <a:schemeClr val="accent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2" name="Google Shape;247;p17">
            <a:extLst>
              <a:ext uri="{FF2B5EF4-FFF2-40B4-BE49-F238E27FC236}">
                <a16:creationId xmlns:a16="http://schemas.microsoft.com/office/drawing/2014/main" id="{5A3E74A2-86B8-4EE2-8792-49D9EEF9A18E}"/>
              </a:ext>
            </a:extLst>
          </p:cNvPr>
          <p:cNvSpPr txBox="1"/>
          <p:nvPr/>
        </p:nvSpPr>
        <p:spPr>
          <a:xfrm>
            <a:off x="426252" y="4633011"/>
            <a:ext cx="246572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알림 문자</a:t>
            </a:r>
            <a:r>
              <a:rPr lang="en-US" altLang="ko-KR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메일 등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긴박한 상황 전달 과 피해 진행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경로 예측</a:t>
            </a:r>
            <a:endParaRPr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3" name="Google Shape;248;p17">
            <a:extLst>
              <a:ext uri="{FF2B5EF4-FFF2-40B4-BE49-F238E27FC236}">
                <a16:creationId xmlns:a16="http://schemas.microsoft.com/office/drawing/2014/main" id="{4DE852F9-11E4-46A6-87B7-7522717342A3}"/>
              </a:ext>
            </a:extLst>
          </p:cNvPr>
          <p:cNvSpPr txBox="1"/>
          <p:nvPr/>
        </p:nvSpPr>
        <p:spPr>
          <a:xfrm>
            <a:off x="3437078" y="3386964"/>
            <a:ext cx="229543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응용프로그램</a:t>
            </a:r>
            <a:endParaRPr sz="2000" dirty="0">
              <a:solidFill>
                <a:schemeClr val="accent4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accent4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확대</a:t>
            </a:r>
            <a:endParaRPr sz="2000" dirty="0">
              <a:solidFill>
                <a:schemeClr val="accent4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4" name="Google Shape;249;p17">
            <a:extLst>
              <a:ext uri="{FF2B5EF4-FFF2-40B4-BE49-F238E27FC236}">
                <a16:creationId xmlns:a16="http://schemas.microsoft.com/office/drawing/2014/main" id="{E82C9813-79AB-442C-BD92-A7907E65F7E9}"/>
              </a:ext>
            </a:extLst>
          </p:cNvPr>
          <p:cNvSpPr txBox="1"/>
          <p:nvPr/>
        </p:nvSpPr>
        <p:spPr>
          <a:xfrm>
            <a:off x="3357668" y="4585787"/>
            <a:ext cx="2711236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스마트 </a:t>
            </a:r>
            <a:r>
              <a:rPr lang="ko-KR" altLang="en-US" sz="1200" dirty="0" err="1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드론</a:t>
            </a:r>
            <a:r>
              <a:rPr lang="en-US" altLang="ko-KR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웹</a:t>
            </a:r>
            <a:r>
              <a:rPr lang="en-US" altLang="ko-KR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앱 등을 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활용한 실시간 데이터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통신</a:t>
            </a:r>
            <a:endParaRPr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5" name="Google Shape;250;p17">
            <a:extLst>
              <a:ext uri="{FF2B5EF4-FFF2-40B4-BE49-F238E27FC236}">
                <a16:creationId xmlns:a16="http://schemas.microsoft.com/office/drawing/2014/main" id="{229DB690-133B-4D3A-A648-5C0B1FB6ED43}"/>
              </a:ext>
            </a:extLst>
          </p:cNvPr>
          <p:cNvSpPr txBox="1"/>
          <p:nvPr/>
        </p:nvSpPr>
        <p:spPr>
          <a:xfrm>
            <a:off x="6748708" y="3344869"/>
            <a:ext cx="165927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accent6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스마트</a:t>
            </a:r>
            <a:endParaRPr lang="en-US" altLang="ko-KR" sz="2000" dirty="0">
              <a:solidFill>
                <a:schemeClr val="accent6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accent6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IoT </a:t>
            </a:r>
            <a:r>
              <a:rPr lang="ko-KR" altLang="en-US" sz="2000" dirty="0">
                <a:solidFill>
                  <a:schemeClr val="accent6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적용</a:t>
            </a:r>
            <a:endParaRPr sz="2000" dirty="0">
              <a:solidFill>
                <a:schemeClr val="accent6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6" name="Google Shape;251;p17">
            <a:extLst>
              <a:ext uri="{FF2B5EF4-FFF2-40B4-BE49-F238E27FC236}">
                <a16:creationId xmlns:a16="http://schemas.microsoft.com/office/drawing/2014/main" id="{3AC77EEB-5041-41FF-8963-21394AC6FA24}"/>
              </a:ext>
            </a:extLst>
          </p:cNvPr>
          <p:cNvSpPr txBox="1"/>
          <p:nvPr/>
        </p:nvSpPr>
        <p:spPr>
          <a:xfrm>
            <a:off x="6623216" y="4659358"/>
            <a:ext cx="199924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산 같은 스마트 장비의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부재가 많은 곳에 필요</a:t>
            </a:r>
            <a:endParaRPr lang="en-US" altLang="ko-KR" sz="12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7" name="Google Shape;252;p17">
            <a:extLst>
              <a:ext uri="{FF2B5EF4-FFF2-40B4-BE49-F238E27FC236}">
                <a16:creationId xmlns:a16="http://schemas.microsoft.com/office/drawing/2014/main" id="{34FB307A-9D73-43C8-96B6-3D713A9B83B2}"/>
              </a:ext>
            </a:extLst>
          </p:cNvPr>
          <p:cNvSpPr/>
          <p:nvPr/>
        </p:nvSpPr>
        <p:spPr>
          <a:xfrm>
            <a:off x="847926" y="2904168"/>
            <a:ext cx="1547414" cy="1499960"/>
          </a:xfrm>
          <a:prstGeom prst="ellipse">
            <a:avLst/>
          </a:prstGeom>
          <a:noFill/>
          <a:ln w="12700" cap="flat" cmpd="sng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8" name="Google Shape;253;p17">
            <a:extLst>
              <a:ext uri="{FF2B5EF4-FFF2-40B4-BE49-F238E27FC236}">
                <a16:creationId xmlns:a16="http://schemas.microsoft.com/office/drawing/2014/main" id="{CAB483AE-595A-444B-B1A8-4AE1A8E58F74}"/>
              </a:ext>
            </a:extLst>
          </p:cNvPr>
          <p:cNvSpPr/>
          <p:nvPr/>
        </p:nvSpPr>
        <p:spPr>
          <a:xfrm>
            <a:off x="3826281" y="2904168"/>
            <a:ext cx="1547414" cy="1499960"/>
          </a:xfrm>
          <a:prstGeom prst="ellipse">
            <a:avLst/>
          </a:prstGeom>
          <a:noFill/>
          <a:ln w="12700" cap="flat" cmpd="sng">
            <a:solidFill>
              <a:schemeClr val="accent4">
                <a:lumMod val="60000"/>
                <a:lumOff val="4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A8D08C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9" name="Google Shape;254;p17">
            <a:extLst>
              <a:ext uri="{FF2B5EF4-FFF2-40B4-BE49-F238E27FC236}">
                <a16:creationId xmlns:a16="http://schemas.microsoft.com/office/drawing/2014/main" id="{A08A5A55-FA9A-4B35-9A42-44E48AE2DB20}"/>
              </a:ext>
            </a:extLst>
          </p:cNvPr>
          <p:cNvSpPr/>
          <p:nvPr/>
        </p:nvSpPr>
        <p:spPr>
          <a:xfrm>
            <a:off x="6804636" y="2904168"/>
            <a:ext cx="1547414" cy="1499960"/>
          </a:xfrm>
          <a:prstGeom prst="ellipse">
            <a:avLst/>
          </a:prstGeom>
          <a:noFill/>
          <a:ln w="12700" cap="flat" cmpd="sng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30" name="Google Shape;255;p17">
            <a:extLst>
              <a:ext uri="{FF2B5EF4-FFF2-40B4-BE49-F238E27FC236}">
                <a16:creationId xmlns:a16="http://schemas.microsoft.com/office/drawing/2014/main" id="{0E28E7B2-80DB-4660-8D41-53B15A13A55B}"/>
              </a:ext>
            </a:extLst>
          </p:cNvPr>
          <p:cNvSpPr/>
          <p:nvPr/>
        </p:nvSpPr>
        <p:spPr>
          <a:xfrm>
            <a:off x="9782991" y="2904168"/>
            <a:ext cx="1547414" cy="1499960"/>
          </a:xfrm>
          <a:prstGeom prst="ellipse">
            <a:avLst/>
          </a:prstGeom>
          <a:noFill/>
          <a:ln w="12700" cap="flat" cmpd="sng">
            <a:solidFill>
              <a:schemeClr val="accent5">
                <a:lumMod val="60000"/>
                <a:lumOff val="4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cxnSp>
        <p:nvCxnSpPr>
          <p:cNvPr id="31" name="Google Shape;256;p17">
            <a:extLst>
              <a:ext uri="{FF2B5EF4-FFF2-40B4-BE49-F238E27FC236}">
                <a16:creationId xmlns:a16="http://schemas.microsoft.com/office/drawing/2014/main" id="{7DDBFEDE-40D0-403A-9C91-0843301F8AF9}"/>
              </a:ext>
            </a:extLst>
          </p:cNvPr>
          <p:cNvCxnSpPr/>
          <p:nvPr/>
        </p:nvCxnSpPr>
        <p:spPr>
          <a:xfrm>
            <a:off x="310353" y="3698812"/>
            <a:ext cx="320471" cy="0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round/>
            <a:headEnd type="none" w="sm" len="sm"/>
            <a:tailEnd type="oval" w="sm" len="sm"/>
          </a:ln>
        </p:spPr>
      </p:cxnSp>
      <p:cxnSp>
        <p:nvCxnSpPr>
          <p:cNvPr id="32" name="Google Shape;257;p17">
            <a:extLst>
              <a:ext uri="{FF2B5EF4-FFF2-40B4-BE49-F238E27FC236}">
                <a16:creationId xmlns:a16="http://schemas.microsoft.com/office/drawing/2014/main" id="{4365FF5B-36E1-43B9-ACED-B29CC620B4E0}"/>
              </a:ext>
            </a:extLst>
          </p:cNvPr>
          <p:cNvCxnSpPr/>
          <p:nvPr/>
        </p:nvCxnSpPr>
        <p:spPr>
          <a:xfrm>
            <a:off x="2715616" y="3698812"/>
            <a:ext cx="795204" cy="0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round/>
            <a:headEnd type="oval" w="sm" len="sm"/>
            <a:tailEnd type="oval" w="sm" len="sm"/>
          </a:ln>
        </p:spPr>
      </p:cxnSp>
      <p:cxnSp>
        <p:nvCxnSpPr>
          <p:cNvPr id="33" name="Google Shape;258;p17">
            <a:extLst>
              <a:ext uri="{FF2B5EF4-FFF2-40B4-BE49-F238E27FC236}">
                <a16:creationId xmlns:a16="http://schemas.microsoft.com/office/drawing/2014/main" id="{F45094CB-8F32-404E-BAE7-8E870C765CA9}"/>
              </a:ext>
            </a:extLst>
          </p:cNvPr>
          <p:cNvCxnSpPr/>
          <p:nvPr/>
        </p:nvCxnSpPr>
        <p:spPr>
          <a:xfrm>
            <a:off x="5684958" y="3674231"/>
            <a:ext cx="795204" cy="0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round/>
            <a:headEnd type="oval" w="sm" len="sm"/>
            <a:tailEnd type="oval" w="sm" len="sm"/>
          </a:ln>
        </p:spPr>
      </p:cxnSp>
      <p:cxnSp>
        <p:nvCxnSpPr>
          <p:cNvPr id="34" name="Google Shape;259;p17">
            <a:extLst>
              <a:ext uri="{FF2B5EF4-FFF2-40B4-BE49-F238E27FC236}">
                <a16:creationId xmlns:a16="http://schemas.microsoft.com/office/drawing/2014/main" id="{B4465F80-32DE-4AD4-BCB2-DB598A4BF0A4}"/>
              </a:ext>
            </a:extLst>
          </p:cNvPr>
          <p:cNvCxnSpPr/>
          <p:nvPr/>
        </p:nvCxnSpPr>
        <p:spPr>
          <a:xfrm>
            <a:off x="8654300" y="3649650"/>
            <a:ext cx="795204" cy="0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round/>
            <a:headEnd type="oval" w="sm" len="sm"/>
            <a:tailEnd type="oval" w="sm" len="sm"/>
          </a:ln>
        </p:spPr>
      </p:cxnSp>
      <p:cxnSp>
        <p:nvCxnSpPr>
          <p:cNvPr id="35" name="Google Shape;260;p17">
            <a:extLst>
              <a:ext uri="{FF2B5EF4-FFF2-40B4-BE49-F238E27FC236}">
                <a16:creationId xmlns:a16="http://schemas.microsoft.com/office/drawing/2014/main" id="{A0837FE0-D805-41D9-AD08-D347B2E510DD}"/>
              </a:ext>
            </a:extLst>
          </p:cNvPr>
          <p:cNvCxnSpPr/>
          <p:nvPr/>
        </p:nvCxnSpPr>
        <p:spPr>
          <a:xfrm>
            <a:off x="11508923" y="3645570"/>
            <a:ext cx="371540" cy="4080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round/>
            <a:headEnd type="oval" w="sm" len="sm"/>
            <a:tailEnd type="stealth" w="sm" len="sm"/>
          </a:ln>
        </p:spPr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F35DFC0-E2CA-46B0-ADD5-92230BDF1493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37" name="Google Shape;94;gacc5b17c1d_0_5">
              <a:extLst>
                <a:ext uri="{FF2B5EF4-FFF2-40B4-BE49-F238E27FC236}">
                  <a16:creationId xmlns:a16="http://schemas.microsoft.com/office/drawing/2014/main" id="{1CF4226E-D6DD-49A4-9F80-6BABC2D61B6C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38" name="Google Shape;100;gacc5b17c1d_0_5">
              <a:extLst>
                <a:ext uri="{FF2B5EF4-FFF2-40B4-BE49-F238E27FC236}">
                  <a16:creationId xmlns:a16="http://schemas.microsoft.com/office/drawing/2014/main" id="{4123F866-0A0E-43E6-8FA4-9510870A7390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9" name="Google Shape;101;gacc5b17c1d_0_5">
              <a:extLst>
                <a:ext uri="{FF2B5EF4-FFF2-40B4-BE49-F238E27FC236}">
                  <a16:creationId xmlns:a16="http://schemas.microsoft.com/office/drawing/2014/main" id="{440ABE34-C84D-4316-9E6D-565E81FF191E}"/>
                </a:ext>
              </a:extLst>
            </p:cNvPr>
            <p:cNvSpPr txBox="1"/>
            <p:nvPr/>
          </p:nvSpPr>
          <p:spPr>
            <a:xfrm>
              <a:off x="7354572" y="621636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40" name="Google Shape;102;gacc5b17c1d_0_5">
              <a:extLst>
                <a:ext uri="{FF2B5EF4-FFF2-40B4-BE49-F238E27FC236}">
                  <a16:creationId xmlns:a16="http://schemas.microsoft.com/office/drawing/2014/main" id="{498ED8AA-2D55-449E-A4C0-97C9E10F6D00}"/>
                </a:ext>
              </a:extLst>
            </p:cNvPr>
            <p:cNvSpPr txBox="1"/>
            <p:nvPr/>
          </p:nvSpPr>
          <p:spPr>
            <a:xfrm>
              <a:off x="6729406" y="647268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1" name="Google Shape;103;gacc5b17c1d_0_5">
              <a:extLst>
                <a:ext uri="{FF2B5EF4-FFF2-40B4-BE49-F238E27FC236}">
                  <a16:creationId xmlns:a16="http://schemas.microsoft.com/office/drawing/2014/main" id="{10CC9423-CBFB-4040-938D-C98184E3CEB4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2" name="Google Shape;104;gacc5b17c1d_0_5">
              <a:extLst>
                <a:ext uri="{FF2B5EF4-FFF2-40B4-BE49-F238E27FC236}">
                  <a16:creationId xmlns:a16="http://schemas.microsoft.com/office/drawing/2014/main" id="{E11C866F-5F75-4C49-AEB6-3E0C44CC8D26}"/>
                </a:ext>
              </a:extLst>
            </p:cNvPr>
            <p:cNvSpPr txBox="1"/>
            <p:nvPr/>
          </p:nvSpPr>
          <p:spPr>
            <a:xfrm>
              <a:off x="8848253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3" name="Google Shape;101;gacc5b17c1d_0_5">
              <a:extLst>
                <a:ext uri="{FF2B5EF4-FFF2-40B4-BE49-F238E27FC236}">
                  <a16:creationId xmlns:a16="http://schemas.microsoft.com/office/drawing/2014/main" id="{540460FD-A272-4DCC-81F8-1BCF596F58CF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44" name="Google Shape;102;gacc5b17c1d_0_5">
              <a:extLst>
                <a:ext uri="{FF2B5EF4-FFF2-40B4-BE49-F238E27FC236}">
                  <a16:creationId xmlns:a16="http://schemas.microsoft.com/office/drawing/2014/main" id="{CA0D4957-A746-4C4F-8343-D2E1BEDD8199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5" name="Google Shape;100;gacc5b17c1d_0_5">
              <a:extLst>
                <a:ext uri="{FF2B5EF4-FFF2-40B4-BE49-F238E27FC236}">
                  <a16:creationId xmlns:a16="http://schemas.microsoft.com/office/drawing/2014/main" id="{54816704-701B-48EE-B800-D6BC3606B61A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6" name="Google Shape;100;gacc5b17c1d_0_5">
              <a:extLst>
                <a:ext uri="{FF2B5EF4-FFF2-40B4-BE49-F238E27FC236}">
                  <a16:creationId xmlns:a16="http://schemas.microsoft.com/office/drawing/2014/main" id="{8F5C8ADF-595F-4C4E-B8DA-5A175E89BC8B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2681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D563BB59-B733-4E38-A903-706143AE54F4}"/>
              </a:ext>
            </a:extLst>
          </p:cNvPr>
          <p:cNvSpPr/>
          <p:nvPr/>
        </p:nvSpPr>
        <p:spPr>
          <a:xfrm>
            <a:off x="3292839" y="595656"/>
            <a:ext cx="5696262" cy="5696262"/>
          </a:xfrm>
          <a:prstGeom prst="ellipse">
            <a:avLst/>
          </a:prstGeom>
          <a:solidFill>
            <a:srgbClr val="39B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953D71-8CEB-47FD-A57D-E1E7394BBAA9}"/>
              </a:ext>
            </a:extLst>
          </p:cNvPr>
          <p:cNvSpPr txBox="1"/>
          <p:nvPr/>
        </p:nvSpPr>
        <p:spPr>
          <a:xfrm>
            <a:off x="5066674" y="2632370"/>
            <a:ext cx="24433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Q&amp;A</a:t>
            </a:r>
            <a:endParaRPr lang="ko-KR" altLang="en-US" sz="8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7F434-0490-481E-8A77-3D1D7A0873EA}"/>
              </a:ext>
            </a:extLst>
          </p:cNvPr>
          <p:cNvSpPr txBox="1"/>
          <p:nvPr/>
        </p:nvSpPr>
        <p:spPr>
          <a:xfrm>
            <a:off x="5358982" y="3954215"/>
            <a:ext cx="1858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86051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CD43EF8-D566-41B1-868F-0A4F896A1E2D}"/>
              </a:ext>
            </a:extLst>
          </p:cNvPr>
          <p:cNvSpPr txBox="1"/>
          <p:nvPr/>
        </p:nvSpPr>
        <p:spPr>
          <a:xfrm>
            <a:off x="2595037" y="2142736"/>
            <a:ext cx="2690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구성원 역할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7FE4C23-7CD0-405A-9EEB-F3E74B10EC7F}"/>
              </a:ext>
            </a:extLst>
          </p:cNvPr>
          <p:cNvSpPr txBox="1"/>
          <p:nvPr/>
        </p:nvSpPr>
        <p:spPr>
          <a:xfrm>
            <a:off x="2595037" y="3167390"/>
            <a:ext cx="3034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배경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DFD3980-88E6-4A60-A0BA-C02B0C891C98}"/>
              </a:ext>
            </a:extLst>
          </p:cNvPr>
          <p:cNvSpPr txBox="1"/>
          <p:nvPr/>
        </p:nvSpPr>
        <p:spPr>
          <a:xfrm>
            <a:off x="2595037" y="4273024"/>
            <a:ext cx="30347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목표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398F6A5-BD86-423A-A684-B83D40A052FD}"/>
              </a:ext>
            </a:extLst>
          </p:cNvPr>
          <p:cNvSpPr txBox="1"/>
          <p:nvPr/>
        </p:nvSpPr>
        <p:spPr>
          <a:xfrm>
            <a:off x="2595037" y="5378658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경쟁력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124C0C-06B0-43C6-B59A-26C438476E85}"/>
              </a:ext>
            </a:extLst>
          </p:cNvPr>
          <p:cNvSpPr txBox="1"/>
          <p:nvPr/>
        </p:nvSpPr>
        <p:spPr>
          <a:xfrm>
            <a:off x="6990199" y="3888353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7.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구성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56AAE9-2815-470D-97B9-DCC951E2C97C}"/>
              </a:ext>
            </a:extLst>
          </p:cNvPr>
          <p:cNvSpPr txBox="1"/>
          <p:nvPr/>
        </p:nvSpPr>
        <p:spPr>
          <a:xfrm>
            <a:off x="6990199" y="5020732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시연 영상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50BBBC6-5DC7-41CB-9213-C46FCBCD387A}"/>
              </a:ext>
            </a:extLst>
          </p:cNvPr>
          <p:cNvSpPr txBox="1"/>
          <p:nvPr/>
        </p:nvSpPr>
        <p:spPr>
          <a:xfrm>
            <a:off x="6990199" y="6069641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65187A-7E51-41EF-B9BF-DC86F29A9BC8}"/>
              </a:ext>
            </a:extLst>
          </p:cNvPr>
          <p:cNvSpPr txBox="1"/>
          <p:nvPr/>
        </p:nvSpPr>
        <p:spPr>
          <a:xfrm>
            <a:off x="6990199" y="1738988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 구성도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AA4C4-00AF-4A44-A88F-472808155799}"/>
              </a:ext>
            </a:extLst>
          </p:cNvPr>
          <p:cNvSpPr txBox="1"/>
          <p:nvPr/>
        </p:nvSpPr>
        <p:spPr>
          <a:xfrm>
            <a:off x="6990199" y="2871367"/>
            <a:ext cx="241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6.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72ABDF0-1478-4396-A14E-72B2149A8363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20" name="Google Shape;36;p2">
              <a:extLst>
                <a:ext uri="{FF2B5EF4-FFF2-40B4-BE49-F238E27FC236}">
                  <a16:creationId xmlns:a16="http://schemas.microsoft.com/office/drawing/2014/main" id="{9FC97D86-EEFB-4691-9AA8-77239E1C2403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1" name="Google Shape;37;p2">
              <a:extLst>
                <a:ext uri="{FF2B5EF4-FFF2-40B4-BE49-F238E27FC236}">
                  <a16:creationId xmlns:a16="http://schemas.microsoft.com/office/drawing/2014/main" id="{7AE72DD4-7531-4E52-8835-A6AEE53D5D36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2" name="Google Shape;38;p2">
              <a:extLst>
                <a:ext uri="{FF2B5EF4-FFF2-40B4-BE49-F238E27FC236}">
                  <a16:creationId xmlns:a16="http://schemas.microsoft.com/office/drawing/2014/main" id="{43F0D459-B1ED-4C68-964C-DA36CCE6AC85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731D51-6F2B-4236-AEE0-48007170889E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8F2B9CB-2D60-4E89-861F-D5BF1E604339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5" name="Google Shape;94;gacc5b17c1d_0_5">
              <a:extLst>
                <a:ext uri="{FF2B5EF4-FFF2-40B4-BE49-F238E27FC236}">
                  <a16:creationId xmlns:a16="http://schemas.microsoft.com/office/drawing/2014/main" id="{F5B2CD3F-D4A2-4B9D-82EF-ECD49D3BA4BC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6" name="Google Shape;100;gacc5b17c1d_0_5">
              <a:extLst>
                <a:ext uri="{FF2B5EF4-FFF2-40B4-BE49-F238E27FC236}">
                  <a16:creationId xmlns:a16="http://schemas.microsoft.com/office/drawing/2014/main" id="{691091D8-7254-40F3-A6EE-EB3A289EE9F4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7" name="Google Shape;101;gacc5b17c1d_0_5">
              <a:extLst>
                <a:ext uri="{FF2B5EF4-FFF2-40B4-BE49-F238E27FC236}">
                  <a16:creationId xmlns:a16="http://schemas.microsoft.com/office/drawing/2014/main" id="{5C71BBFC-1874-4F40-8089-0673DCD01D1A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8" name="Google Shape;102;gacc5b17c1d_0_5">
              <a:extLst>
                <a:ext uri="{FF2B5EF4-FFF2-40B4-BE49-F238E27FC236}">
                  <a16:creationId xmlns:a16="http://schemas.microsoft.com/office/drawing/2014/main" id="{29D53A8E-CC93-471B-A195-B59B8A9A69DE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3;gacc5b17c1d_0_5">
              <a:extLst>
                <a:ext uri="{FF2B5EF4-FFF2-40B4-BE49-F238E27FC236}">
                  <a16:creationId xmlns:a16="http://schemas.microsoft.com/office/drawing/2014/main" id="{8E3F524C-110B-42CF-9573-7ECDEDCFB670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0" name="Google Shape;104;gacc5b17c1d_0_5">
              <a:extLst>
                <a:ext uri="{FF2B5EF4-FFF2-40B4-BE49-F238E27FC236}">
                  <a16:creationId xmlns:a16="http://schemas.microsoft.com/office/drawing/2014/main" id="{11109040-3112-40C5-8CB2-6FF6CB087F7B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1" name="Google Shape;101;gacc5b17c1d_0_5">
              <a:extLst>
                <a:ext uri="{FF2B5EF4-FFF2-40B4-BE49-F238E27FC236}">
                  <a16:creationId xmlns:a16="http://schemas.microsoft.com/office/drawing/2014/main" id="{24C7D48A-8FAF-4D0F-BB33-9986701D8FBB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32" name="Google Shape;102;gacc5b17c1d_0_5">
              <a:extLst>
                <a:ext uri="{FF2B5EF4-FFF2-40B4-BE49-F238E27FC236}">
                  <a16:creationId xmlns:a16="http://schemas.microsoft.com/office/drawing/2014/main" id="{28229856-6062-410F-AB19-581546438A86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3" name="Google Shape;100;gacc5b17c1d_0_5">
              <a:extLst>
                <a:ext uri="{FF2B5EF4-FFF2-40B4-BE49-F238E27FC236}">
                  <a16:creationId xmlns:a16="http://schemas.microsoft.com/office/drawing/2014/main" id="{9F8CD47A-54EC-4AA4-91DD-C9ECC593EFB2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4" name="Google Shape;100;gacc5b17c1d_0_5">
              <a:extLst>
                <a:ext uri="{FF2B5EF4-FFF2-40B4-BE49-F238E27FC236}">
                  <a16:creationId xmlns:a16="http://schemas.microsoft.com/office/drawing/2014/main" id="{22DD24D5-D8CF-47BD-A4C4-711BA0834EED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D1ADC4C-49F4-45EF-BB9D-681F062DFF96}"/>
              </a:ext>
            </a:extLst>
          </p:cNvPr>
          <p:cNvSpPr txBox="1"/>
          <p:nvPr/>
        </p:nvSpPr>
        <p:spPr>
          <a:xfrm>
            <a:off x="3409299" y="1521462"/>
            <a:ext cx="2690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417305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7753F211-DFC1-4B11-982F-7A3B576DD1E4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18" name="Google Shape;36;p2">
              <a:extLst>
                <a:ext uri="{FF2B5EF4-FFF2-40B4-BE49-F238E27FC236}">
                  <a16:creationId xmlns:a16="http://schemas.microsoft.com/office/drawing/2014/main" id="{9BF376D5-E84E-425C-AAB9-A5BFA637EFD1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19" name="Google Shape;37;p2">
              <a:extLst>
                <a:ext uri="{FF2B5EF4-FFF2-40B4-BE49-F238E27FC236}">
                  <a16:creationId xmlns:a16="http://schemas.microsoft.com/office/drawing/2014/main" id="{8DCA7D37-8329-47E4-9ED8-C32FF2EAF042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0" name="Google Shape;38;p2">
              <a:extLst>
                <a:ext uri="{FF2B5EF4-FFF2-40B4-BE49-F238E27FC236}">
                  <a16:creationId xmlns:a16="http://schemas.microsoft.com/office/drawing/2014/main" id="{93680489-DAC8-4592-ACCB-E29E7ACB6E2D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68D123-B355-486B-AA22-855339A74476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16DBE12-8A7C-44A8-914B-2D006B54B6AB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3" name="Google Shape;94;gacc5b17c1d_0_5">
              <a:extLst>
                <a:ext uri="{FF2B5EF4-FFF2-40B4-BE49-F238E27FC236}">
                  <a16:creationId xmlns:a16="http://schemas.microsoft.com/office/drawing/2014/main" id="{0E0BE6FE-3D24-4285-8919-E6F340CE7F34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4" name="Google Shape;100;gacc5b17c1d_0_5">
              <a:extLst>
                <a:ext uri="{FF2B5EF4-FFF2-40B4-BE49-F238E27FC236}">
                  <a16:creationId xmlns:a16="http://schemas.microsoft.com/office/drawing/2014/main" id="{4F3701CC-01EE-4613-ABA7-82955A3C1856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5" name="Google Shape;101;gacc5b17c1d_0_5">
              <a:extLst>
                <a:ext uri="{FF2B5EF4-FFF2-40B4-BE49-F238E27FC236}">
                  <a16:creationId xmlns:a16="http://schemas.microsoft.com/office/drawing/2014/main" id="{7D12C84D-C151-46D4-AD01-AFA9ECF16A1F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6" name="Google Shape;102;gacc5b17c1d_0_5">
              <a:extLst>
                <a:ext uri="{FF2B5EF4-FFF2-40B4-BE49-F238E27FC236}">
                  <a16:creationId xmlns:a16="http://schemas.microsoft.com/office/drawing/2014/main" id="{5B88ABF3-515A-48DE-87B0-C3B911AD1502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7" name="Google Shape;103;gacc5b17c1d_0_5">
              <a:extLst>
                <a:ext uri="{FF2B5EF4-FFF2-40B4-BE49-F238E27FC236}">
                  <a16:creationId xmlns:a16="http://schemas.microsoft.com/office/drawing/2014/main" id="{8B25D714-D226-4242-A220-1C9EE6EF23D5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8" name="Google Shape;104;gacc5b17c1d_0_5">
              <a:extLst>
                <a:ext uri="{FF2B5EF4-FFF2-40B4-BE49-F238E27FC236}">
                  <a16:creationId xmlns:a16="http://schemas.microsoft.com/office/drawing/2014/main" id="{2E2C0CBB-C2E3-4E4C-BBDF-DB0D384345A5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1;gacc5b17c1d_0_5">
              <a:extLst>
                <a:ext uri="{FF2B5EF4-FFF2-40B4-BE49-F238E27FC236}">
                  <a16:creationId xmlns:a16="http://schemas.microsoft.com/office/drawing/2014/main" id="{4BDC3386-39BE-4187-808D-116A66C01B0C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30" name="Google Shape;102;gacc5b17c1d_0_5">
              <a:extLst>
                <a:ext uri="{FF2B5EF4-FFF2-40B4-BE49-F238E27FC236}">
                  <a16:creationId xmlns:a16="http://schemas.microsoft.com/office/drawing/2014/main" id="{329C6733-2978-4E1C-85B2-45E3E060C19E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1" name="Google Shape;100;gacc5b17c1d_0_5">
              <a:extLst>
                <a:ext uri="{FF2B5EF4-FFF2-40B4-BE49-F238E27FC236}">
                  <a16:creationId xmlns:a16="http://schemas.microsoft.com/office/drawing/2014/main" id="{B2FF6119-80B8-46C9-B67A-0102573E68CA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2" name="Google Shape;100;gacc5b17c1d_0_5">
              <a:extLst>
                <a:ext uri="{FF2B5EF4-FFF2-40B4-BE49-F238E27FC236}">
                  <a16:creationId xmlns:a16="http://schemas.microsoft.com/office/drawing/2014/main" id="{B1B0E05C-3426-441B-9CF9-5159B3253C26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5557293-6360-4E03-B2A1-843FE8416771}"/>
              </a:ext>
            </a:extLst>
          </p:cNvPr>
          <p:cNvSpPr txBox="1"/>
          <p:nvPr/>
        </p:nvSpPr>
        <p:spPr>
          <a:xfrm>
            <a:off x="393635" y="1566987"/>
            <a:ext cx="4136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구성원 소개 </a:t>
            </a:r>
            <a:r>
              <a:rPr lang="en-US" altLang="ko-KR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&amp; </a:t>
            </a:r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역할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D582341-5961-46A7-AADC-1C297488E7DB}"/>
              </a:ext>
            </a:extLst>
          </p:cNvPr>
          <p:cNvSpPr/>
          <p:nvPr/>
        </p:nvSpPr>
        <p:spPr>
          <a:xfrm>
            <a:off x="555439" y="2460041"/>
            <a:ext cx="2788170" cy="2788170"/>
          </a:xfrm>
          <a:prstGeom prst="ellipse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B78AD03B-C9FA-4D8F-BA44-671403A9EF9D}"/>
              </a:ext>
            </a:extLst>
          </p:cNvPr>
          <p:cNvSpPr/>
          <p:nvPr/>
        </p:nvSpPr>
        <p:spPr>
          <a:xfrm>
            <a:off x="8562327" y="2460907"/>
            <a:ext cx="2788170" cy="2788170"/>
          </a:xfrm>
          <a:prstGeom prst="ellipse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7A132C6-194E-4F78-B4E2-EDEA3293A73D}"/>
              </a:ext>
            </a:extLst>
          </p:cNvPr>
          <p:cNvSpPr/>
          <p:nvPr/>
        </p:nvSpPr>
        <p:spPr>
          <a:xfrm>
            <a:off x="2681391" y="3844350"/>
            <a:ext cx="2788170" cy="2788170"/>
          </a:xfrm>
          <a:prstGeom prst="ellipse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3D000661-188D-4FC0-B5DC-9E4BCCA078E2}"/>
              </a:ext>
            </a:extLst>
          </p:cNvPr>
          <p:cNvSpPr/>
          <p:nvPr/>
        </p:nvSpPr>
        <p:spPr>
          <a:xfrm>
            <a:off x="4596350" y="2151762"/>
            <a:ext cx="2788170" cy="2788170"/>
          </a:xfrm>
          <a:prstGeom prst="ellipse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AC4B846-0664-454E-AA68-CC0F9C1C7AE3}"/>
              </a:ext>
            </a:extLst>
          </p:cNvPr>
          <p:cNvSpPr/>
          <p:nvPr/>
        </p:nvSpPr>
        <p:spPr>
          <a:xfrm>
            <a:off x="6544606" y="3844350"/>
            <a:ext cx="2788170" cy="2788170"/>
          </a:xfrm>
          <a:prstGeom prst="ellipse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39092-7495-4053-9007-AD8E59613AB7}"/>
              </a:ext>
            </a:extLst>
          </p:cNvPr>
          <p:cNvSpPr txBox="1"/>
          <p:nvPr/>
        </p:nvSpPr>
        <p:spPr>
          <a:xfrm>
            <a:off x="569905" y="2967187"/>
            <a:ext cx="27881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최재혁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조장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학번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2016125077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ESP32 HUB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설계 제작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Rule Engine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DynamoDB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연동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FC88858-13B2-424A-80FA-A2E8E3900DC6}"/>
              </a:ext>
            </a:extLst>
          </p:cNvPr>
          <p:cNvSpPr txBox="1"/>
          <p:nvPr/>
        </p:nvSpPr>
        <p:spPr>
          <a:xfrm>
            <a:off x="4638644" y="2852499"/>
            <a:ext cx="27881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양태웅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학번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2016125077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페이지 제작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DB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연동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5B37EA8-0577-49CD-B339-9A2BEC0F79C0}"/>
              </a:ext>
            </a:extLst>
          </p:cNvPr>
          <p:cNvSpPr txBox="1"/>
          <p:nvPr/>
        </p:nvSpPr>
        <p:spPr>
          <a:xfrm>
            <a:off x="8622795" y="3097635"/>
            <a:ext cx="27881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김한섭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학번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2016125077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Esp32 Device 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서보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모터 연결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3325C20-2DED-4839-AC8C-2BAB9E7552D0}"/>
              </a:ext>
            </a:extLst>
          </p:cNvPr>
          <p:cNvSpPr txBox="1"/>
          <p:nvPr/>
        </p:nvSpPr>
        <p:spPr>
          <a:xfrm>
            <a:off x="6605074" y="4372842"/>
            <a:ext cx="27881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이준희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학번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2016125077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Esp32 Device 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Rule Engine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작성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서보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모터 연결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821E0C1-447B-4070-87EE-04B36C3A9C7D}"/>
              </a:ext>
            </a:extLst>
          </p:cNvPr>
          <p:cNvSpPr txBox="1"/>
          <p:nvPr/>
        </p:nvSpPr>
        <p:spPr>
          <a:xfrm>
            <a:off x="2769055" y="4402501"/>
            <a:ext cx="27881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김인태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학번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2016125077</a:t>
            </a: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ESP32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CAM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연결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Esp32 Device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0357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산림청 - 산림정책 &gt; 산림보호 &gt; 산불 &gt; 산불정보 &gt; 산불의 원인 및 영향">
            <a:extLst>
              <a:ext uri="{FF2B5EF4-FFF2-40B4-BE49-F238E27FC236}">
                <a16:creationId xmlns:a16="http://schemas.microsoft.com/office/drawing/2014/main" id="{473C060E-33EF-4ABC-AB58-BFA8B622A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447" y="3684507"/>
            <a:ext cx="5397710" cy="273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8E996A-FAB6-4AFA-AAEA-E778F7EAB9AA}"/>
              </a:ext>
            </a:extLst>
          </p:cNvPr>
          <p:cNvSpPr txBox="1"/>
          <p:nvPr/>
        </p:nvSpPr>
        <p:spPr>
          <a:xfrm>
            <a:off x="8501173" y="6506962"/>
            <a:ext cx="2222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국내 산불피해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증가표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5D04F7-7AC1-450C-8F8A-0B7DE0AF34C5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26" name="Google Shape;36;p2">
              <a:extLst>
                <a:ext uri="{FF2B5EF4-FFF2-40B4-BE49-F238E27FC236}">
                  <a16:creationId xmlns:a16="http://schemas.microsoft.com/office/drawing/2014/main" id="{2E95C6D5-4012-4946-8385-DDCF2B2F4948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7" name="Google Shape;37;p2">
              <a:extLst>
                <a:ext uri="{FF2B5EF4-FFF2-40B4-BE49-F238E27FC236}">
                  <a16:creationId xmlns:a16="http://schemas.microsoft.com/office/drawing/2014/main" id="{39F0B5BC-61F6-4D6D-98AF-2EBD878AD371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8" name="Google Shape;38;p2">
              <a:extLst>
                <a:ext uri="{FF2B5EF4-FFF2-40B4-BE49-F238E27FC236}">
                  <a16:creationId xmlns:a16="http://schemas.microsoft.com/office/drawing/2014/main" id="{6E4969F2-2958-4544-842D-D64B48585FA9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0A077E-306C-4959-8227-05380097FBE2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30AF540-EF1E-49E4-BBBC-076F9947A9AF}"/>
              </a:ext>
            </a:extLst>
          </p:cNvPr>
          <p:cNvSpPr txBox="1"/>
          <p:nvPr/>
        </p:nvSpPr>
        <p:spPr>
          <a:xfrm>
            <a:off x="393635" y="1566987"/>
            <a:ext cx="2690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아이디어 배경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05CBFAC6-9CA8-4A5A-AC6E-D670FDD1ADDF}"/>
              </a:ext>
            </a:extLst>
          </p:cNvPr>
          <p:cNvCxnSpPr/>
          <p:nvPr/>
        </p:nvCxnSpPr>
        <p:spPr>
          <a:xfrm flipV="1">
            <a:off x="6758102" y="4235225"/>
            <a:ext cx="4270969" cy="60491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7C0526D1-D807-46FD-A131-DA0F396503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8" t="47456" r="51128" b="44420"/>
          <a:stretch/>
        </p:blipFill>
        <p:spPr>
          <a:xfrm>
            <a:off x="418699" y="4348789"/>
            <a:ext cx="5788158" cy="1234170"/>
          </a:xfrm>
          <a:prstGeom prst="rect">
            <a:avLst/>
          </a:prstGeom>
        </p:spPr>
      </p:pic>
      <p:pic>
        <p:nvPicPr>
          <p:cNvPr id="18" name="그림 17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ACFF4139-9A0E-4167-AA55-8151C405EF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8" t="27160" r="20500" b="55358"/>
          <a:stretch/>
        </p:blipFill>
        <p:spPr>
          <a:xfrm>
            <a:off x="397745" y="2361908"/>
            <a:ext cx="5794228" cy="1234170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BC5799A6-B49D-4911-8B19-C0363BACF5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55409" r="33538" b="31892"/>
          <a:stretch/>
        </p:blipFill>
        <p:spPr>
          <a:xfrm>
            <a:off x="403815" y="3351250"/>
            <a:ext cx="5788158" cy="773723"/>
          </a:xfrm>
          <a:prstGeom prst="rect">
            <a:avLst/>
          </a:prstGeom>
        </p:spPr>
      </p:pic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1315E6E-3A1E-4E28-9D19-CF0DD55F6C84}"/>
              </a:ext>
            </a:extLst>
          </p:cNvPr>
          <p:cNvCxnSpPr>
            <a:cxnSpLocks/>
          </p:cNvCxnSpPr>
          <p:nvPr/>
        </p:nvCxnSpPr>
        <p:spPr>
          <a:xfrm>
            <a:off x="1733620" y="2993061"/>
            <a:ext cx="1934976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E9727D94-5C12-4CEB-A163-2957B69BD0B5}"/>
              </a:ext>
            </a:extLst>
          </p:cNvPr>
          <p:cNvCxnSpPr>
            <a:cxnSpLocks/>
          </p:cNvCxnSpPr>
          <p:nvPr/>
        </p:nvCxnSpPr>
        <p:spPr>
          <a:xfrm>
            <a:off x="1649212" y="5568923"/>
            <a:ext cx="4242078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산림청 - 산림정책 &gt; 산림보호 &gt; 산불 &gt; 산불정보 &gt; 세계대형산불">
            <a:extLst>
              <a:ext uri="{FF2B5EF4-FFF2-40B4-BE49-F238E27FC236}">
                <a16:creationId xmlns:a16="http://schemas.microsoft.com/office/drawing/2014/main" id="{6F6DE84E-9481-415B-B566-A0BACB266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623" y="1354468"/>
            <a:ext cx="5427533" cy="2292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878AE836-763F-4B51-944B-0A7571BDB084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42" name="Google Shape;94;gacc5b17c1d_0_5">
              <a:extLst>
                <a:ext uri="{FF2B5EF4-FFF2-40B4-BE49-F238E27FC236}">
                  <a16:creationId xmlns:a16="http://schemas.microsoft.com/office/drawing/2014/main" id="{5A197596-25D3-472C-92E8-89A7DB204B83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43" name="Google Shape;100;gacc5b17c1d_0_5">
              <a:extLst>
                <a:ext uri="{FF2B5EF4-FFF2-40B4-BE49-F238E27FC236}">
                  <a16:creationId xmlns:a16="http://schemas.microsoft.com/office/drawing/2014/main" id="{DFEE1BA6-0DAD-47DE-B901-12B1D0188A35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4" name="Google Shape;101;gacc5b17c1d_0_5">
              <a:extLst>
                <a:ext uri="{FF2B5EF4-FFF2-40B4-BE49-F238E27FC236}">
                  <a16:creationId xmlns:a16="http://schemas.microsoft.com/office/drawing/2014/main" id="{8E35AFF5-ABD6-45C2-BDFA-6DF60EFD675E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45" name="Google Shape;102;gacc5b17c1d_0_5">
              <a:extLst>
                <a:ext uri="{FF2B5EF4-FFF2-40B4-BE49-F238E27FC236}">
                  <a16:creationId xmlns:a16="http://schemas.microsoft.com/office/drawing/2014/main" id="{79230E7B-FF2E-42FE-9D90-C9B306410BBB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6" name="Google Shape;103;gacc5b17c1d_0_5">
              <a:extLst>
                <a:ext uri="{FF2B5EF4-FFF2-40B4-BE49-F238E27FC236}">
                  <a16:creationId xmlns:a16="http://schemas.microsoft.com/office/drawing/2014/main" id="{E6721261-26A2-48C8-BAB7-B5E4EF86FAD8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7" name="Google Shape;104;gacc5b17c1d_0_5">
              <a:extLst>
                <a:ext uri="{FF2B5EF4-FFF2-40B4-BE49-F238E27FC236}">
                  <a16:creationId xmlns:a16="http://schemas.microsoft.com/office/drawing/2014/main" id="{FFFBEACC-22FF-4EE2-BA0A-C14D34DFD90E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8" name="Google Shape;101;gacc5b17c1d_0_5">
              <a:extLst>
                <a:ext uri="{FF2B5EF4-FFF2-40B4-BE49-F238E27FC236}">
                  <a16:creationId xmlns:a16="http://schemas.microsoft.com/office/drawing/2014/main" id="{909B2246-F43E-414C-A2D3-CB3CB26075E3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49" name="Google Shape;102;gacc5b17c1d_0_5">
              <a:extLst>
                <a:ext uri="{FF2B5EF4-FFF2-40B4-BE49-F238E27FC236}">
                  <a16:creationId xmlns:a16="http://schemas.microsoft.com/office/drawing/2014/main" id="{0E8B09D0-F6C1-4784-812C-617E8540C53F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50" name="Google Shape;100;gacc5b17c1d_0_5">
              <a:extLst>
                <a:ext uri="{FF2B5EF4-FFF2-40B4-BE49-F238E27FC236}">
                  <a16:creationId xmlns:a16="http://schemas.microsoft.com/office/drawing/2014/main" id="{19980369-4970-492C-AAF7-1148E647C646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51" name="Google Shape;100;gacc5b17c1d_0_5">
              <a:extLst>
                <a:ext uri="{FF2B5EF4-FFF2-40B4-BE49-F238E27FC236}">
                  <a16:creationId xmlns:a16="http://schemas.microsoft.com/office/drawing/2014/main" id="{09EA7044-5067-4013-96E0-D42D5F1F8FAA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1555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662168"/>
            <a:ext cx="2690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목표</a:t>
            </a:r>
          </a:p>
        </p:txBody>
      </p:sp>
      <p:pic>
        <p:nvPicPr>
          <p:cNvPr id="9220" name="Picture 4" descr="4월은 연중 산불 피해 가장 큰 달…황사·농기계 사고도 조심 | 연합뉴스">
            <a:extLst>
              <a:ext uri="{FF2B5EF4-FFF2-40B4-BE49-F238E27FC236}">
                <a16:creationId xmlns:a16="http://schemas.microsoft.com/office/drawing/2014/main" id="{E02E1DB4-89E8-43E7-9B1A-BA9CAC05B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5596" y="2164421"/>
            <a:ext cx="5697090" cy="3945988"/>
          </a:xfrm>
          <a:prstGeom prst="rect">
            <a:avLst/>
          </a:prstGeom>
          <a:solidFill>
            <a:schemeClr val="bg1">
              <a:lumMod val="85000"/>
              <a:alpha val="64000"/>
            </a:schemeClr>
          </a:solidFill>
          <a:effectLst>
            <a:softEdge rad="63500"/>
          </a:effectLst>
        </p:spPr>
      </p:pic>
      <p:sp>
        <p:nvSpPr>
          <p:cNvPr id="21" name="Google Shape;63;p3">
            <a:extLst>
              <a:ext uri="{FF2B5EF4-FFF2-40B4-BE49-F238E27FC236}">
                <a16:creationId xmlns:a16="http://schemas.microsoft.com/office/drawing/2014/main" id="{D03987C4-9EDD-440C-93AB-7EB466273ECF}"/>
              </a:ext>
            </a:extLst>
          </p:cNvPr>
          <p:cNvSpPr txBox="1"/>
          <p:nvPr/>
        </p:nvSpPr>
        <p:spPr>
          <a:xfrm>
            <a:off x="403932" y="2414318"/>
            <a:ext cx="5771664" cy="53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스마트 </a:t>
            </a:r>
            <a:r>
              <a:rPr lang="en-US" altLang="ko-KR" sz="22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IoT</a:t>
            </a:r>
            <a:r>
              <a:rPr lang="ko-KR" altLang="en-US" sz="2200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 장비를 이용한 </a:t>
            </a:r>
            <a:r>
              <a:rPr lang="ko-KR" altLang="en-US" sz="22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산불 발생 및 전파 예방 </a:t>
            </a:r>
            <a:endParaRPr sz="2200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sp>
        <p:nvSpPr>
          <p:cNvPr id="22" name="Google Shape;63;p3">
            <a:extLst>
              <a:ext uri="{FF2B5EF4-FFF2-40B4-BE49-F238E27FC236}">
                <a16:creationId xmlns:a16="http://schemas.microsoft.com/office/drawing/2014/main" id="{92273491-DA05-4FFD-A60D-0A6183C63849}"/>
              </a:ext>
            </a:extLst>
          </p:cNvPr>
          <p:cNvSpPr txBox="1"/>
          <p:nvPr/>
        </p:nvSpPr>
        <p:spPr>
          <a:xfrm>
            <a:off x="403932" y="3222078"/>
            <a:ext cx="5359791" cy="261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실시간 데이터 수집을 통해 상황 감시</a:t>
            </a: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위치 데이터를 통한 산불 진행 시각화</a:t>
            </a: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카메라를 통해 해당 지역 탐지</a:t>
            </a: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ko-KR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상황실에서의 빠른 판단 도움</a:t>
            </a:r>
            <a:endParaRPr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27FF586-0229-4FD9-B0AB-69D11C254D6E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4" name="Google Shape;94;gacc5b17c1d_0_5">
              <a:extLst>
                <a:ext uri="{FF2B5EF4-FFF2-40B4-BE49-F238E27FC236}">
                  <a16:creationId xmlns:a16="http://schemas.microsoft.com/office/drawing/2014/main" id="{EFDCCE94-22C1-42B9-9357-33B1380FEC83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5" name="Google Shape;100;gacc5b17c1d_0_5">
              <a:extLst>
                <a:ext uri="{FF2B5EF4-FFF2-40B4-BE49-F238E27FC236}">
                  <a16:creationId xmlns:a16="http://schemas.microsoft.com/office/drawing/2014/main" id="{543A3E00-6DFA-42DC-AEFF-0098356B4172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6" name="Google Shape;101;gacc5b17c1d_0_5">
              <a:extLst>
                <a:ext uri="{FF2B5EF4-FFF2-40B4-BE49-F238E27FC236}">
                  <a16:creationId xmlns:a16="http://schemas.microsoft.com/office/drawing/2014/main" id="{75612105-C70C-4814-9251-44D1AD13C1C5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7" name="Google Shape;102;gacc5b17c1d_0_5">
              <a:extLst>
                <a:ext uri="{FF2B5EF4-FFF2-40B4-BE49-F238E27FC236}">
                  <a16:creationId xmlns:a16="http://schemas.microsoft.com/office/drawing/2014/main" id="{D74015B1-57DA-4063-B7D8-C8E366232056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8" name="Google Shape;103;gacc5b17c1d_0_5">
              <a:extLst>
                <a:ext uri="{FF2B5EF4-FFF2-40B4-BE49-F238E27FC236}">
                  <a16:creationId xmlns:a16="http://schemas.microsoft.com/office/drawing/2014/main" id="{2017A79C-D405-44B6-A503-A8248397C997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4;gacc5b17c1d_0_5">
              <a:extLst>
                <a:ext uri="{FF2B5EF4-FFF2-40B4-BE49-F238E27FC236}">
                  <a16:creationId xmlns:a16="http://schemas.microsoft.com/office/drawing/2014/main" id="{37609A41-4B2E-4183-9BD3-A39A4280D184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0" name="Google Shape;101;gacc5b17c1d_0_5">
              <a:extLst>
                <a:ext uri="{FF2B5EF4-FFF2-40B4-BE49-F238E27FC236}">
                  <a16:creationId xmlns:a16="http://schemas.microsoft.com/office/drawing/2014/main" id="{D28F1BCF-97CE-405E-A945-D75FB7EAC34C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31" name="Google Shape;102;gacc5b17c1d_0_5">
              <a:extLst>
                <a:ext uri="{FF2B5EF4-FFF2-40B4-BE49-F238E27FC236}">
                  <a16:creationId xmlns:a16="http://schemas.microsoft.com/office/drawing/2014/main" id="{1E869C94-BDD2-4AD9-BF5E-CE234B12FD79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2" name="Google Shape;100;gacc5b17c1d_0_5">
              <a:extLst>
                <a:ext uri="{FF2B5EF4-FFF2-40B4-BE49-F238E27FC236}">
                  <a16:creationId xmlns:a16="http://schemas.microsoft.com/office/drawing/2014/main" id="{0B1FBDA3-BA1E-4B7E-8CD1-268A38E607BA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3" name="Google Shape;100;gacc5b17c1d_0_5">
              <a:extLst>
                <a:ext uri="{FF2B5EF4-FFF2-40B4-BE49-F238E27FC236}">
                  <a16:creationId xmlns:a16="http://schemas.microsoft.com/office/drawing/2014/main" id="{3B18A05F-145E-4A68-9B2B-377CC64A1E31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4722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593320"/>
            <a:ext cx="1345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경쟁력</a:t>
            </a:r>
          </a:p>
        </p:txBody>
      </p:sp>
      <p:sp>
        <p:nvSpPr>
          <p:cNvPr id="19" name="Google Shape;63;p3">
            <a:extLst>
              <a:ext uri="{FF2B5EF4-FFF2-40B4-BE49-F238E27FC236}">
                <a16:creationId xmlns:a16="http://schemas.microsoft.com/office/drawing/2014/main" id="{7E987807-CE04-4AA7-9CCC-2D5D66C62EC2}"/>
              </a:ext>
            </a:extLst>
          </p:cNvPr>
          <p:cNvSpPr txBox="1"/>
          <p:nvPr/>
        </p:nvSpPr>
        <p:spPr>
          <a:xfrm>
            <a:off x="408383" y="2178095"/>
            <a:ext cx="5359791" cy="1612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20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기존 탐지 </a:t>
            </a:r>
            <a:r>
              <a:rPr lang="en-US" altLang="ko-KR" sz="2000" i="0" u="none" strike="noStrike" cap="none" dirty="0" err="1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CCtv</a:t>
            </a:r>
            <a:r>
              <a:rPr lang="ko-KR" altLang="en-US" sz="20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들에 비해서 저렴한 가격</a:t>
            </a:r>
            <a:endParaRPr lang="en-US" altLang="ko-KR" sz="2000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lvl="1" algn="r">
              <a:lnSpc>
                <a:spcPct val="130000"/>
              </a:lnSpc>
            </a:pPr>
            <a:r>
              <a:rPr lang="en-US" altLang="ko-KR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(</a:t>
            </a:r>
            <a:r>
              <a:rPr lang="ko-KR" altLang="en-US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기존 </a:t>
            </a:r>
            <a:r>
              <a:rPr lang="en-US" altLang="ko-KR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8</a:t>
            </a:r>
            <a:r>
              <a:rPr lang="ko-KR" altLang="en-US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만원</a:t>
            </a:r>
            <a:r>
              <a:rPr lang="en-US" altLang="ko-KR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~40</a:t>
            </a:r>
            <a:r>
              <a:rPr lang="ko-KR" altLang="en-US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만원</a:t>
            </a:r>
            <a:r>
              <a:rPr lang="en-US" altLang="ko-KR" sz="16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)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000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2.    </a:t>
            </a:r>
            <a:r>
              <a:rPr lang="ko-KR" altLang="en-US" sz="2000" i="0" u="none" strike="noStrike" cap="none" dirty="0">
                <a:solidFill>
                  <a:schemeClr val="dk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rPr>
              <a:t>환경적인 요소에 강함</a:t>
            </a:r>
            <a:endParaRPr lang="en-US" altLang="ko-KR" sz="2000" i="0" u="none" strike="noStrike" cap="none" dirty="0">
              <a:solidFill>
                <a:schemeClr val="dk1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Arial"/>
            </a:endParaRPr>
          </a:p>
        </p:txBody>
      </p:sp>
      <p:graphicFrame>
        <p:nvGraphicFramePr>
          <p:cNvPr id="20" name="Google Shape;105;gacc5b17c1d_0_5">
            <a:extLst>
              <a:ext uri="{FF2B5EF4-FFF2-40B4-BE49-F238E27FC236}">
                <a16:creationId xmlns:a16="http://schemas.microsoft.com/office/drawing/2014/main" id="{4E6E2A07-54DE-4605-BFEC-2265F8CF70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8879385"/>
              </p:ext>
            </p:extLst>
          </p:nvPr>
        </p:nvGraphicFramePr>
        <p:xfrm>
          <a:off x="5901593" y="2295744"/>
          <a:ext cx="5964256" cy="41145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91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1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1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10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재료명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단가(원)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수량(개)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계(원)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점퍼 케이블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약 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750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저항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27.5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약 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275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브레드</a:t>
                      </a: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보드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1,0</a:t>
                      </a: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200</a:t>
                      </a: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944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CAM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,800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ESP32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11,000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11,000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7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배터리</a:t>
                      </a:r>
                      <a:endParaRPr lang="ko-KR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8,000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8,000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6153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BME680</a:t>
                      </a:r>
                      <a:endParaRPr lang="ko-KR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25,400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25,400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347761797"/>
                  </a:ext>
                </a:extLst>
              </a:tr>
              <a:tr h="293450"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총계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56,225</a:t>
                      </a:r>
                      <a:endParaRPr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8194" name="Picture 2" descr="강한 바람 건조한 봄, 올해는 드론으로 산불 발생 사전 차단 - 브리핑룸 | 보도자료 | 뉴스 | 대한민국 정책브리핑">
            <a:extLst>
              <a:ext uri="{FF2B5EF4-FFF2-40B4-BE49-F238E27FC236}">
                <a16:creationId xmlns:a16="http://schemas.microsoft.com/office/drawing/2014/main" id="{597CCA91-973B-4F36-9A50-895357B61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32" y="3908322"/>
            <a:ext cx="4467055" cy="243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D84D17-8E22-4808-B6AC-281D189B3829}"/>
              </a:ext>
            </a:extLst>
          </p:cNvPr>
          <p:cNvSpPr txBox="1"/>
          <p:nvPr/>
        </p:nvSpPr>
        <p:spPr>
          <a:xfrm>
            <a:off x="5861288" y="190622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평균치 계산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A82D731-137B-4B91-A81C-2F3000865711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3" name="Google Shape;94;gacc5b17c1d_0_5">
              <a:extLst>
                <a:ext uri="{FF2B5EF4-FFF2-40B4-BE49-F238E27FC236}">
                  <a16:creationId xmlns:a16="http://schemas.microsoft.com/office/drawing/2014/main" id="{5CC495C8-04CC-4DD5-8C90-C41B034A4B32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4" name="Google Shape;100;gacc5b17c1d_0_5">
              <a:extLst>
                <a:ext uri="{FF2B5EF4-FFF2-40B4-BE49-F238E27FC236}">
                  <a16:creationId xmlns:a16="http://schemas.microsoft.com/office/drawing/2014/main" id="{4A9EEE0B-F14C-4DDB-8133-A7B15DD1F8FD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5" name="Google Shape;101;gacc5b17c1d_0_5">
              <a:extLst>
                <a:ext uri="{FF2B5EF4-FFF2-40B4-BE49-F238E27FC236}">
                  <a16:creationId xmlns:a16="http://schemas.microsoft.com/office/drawing/2014/main" id="{DD9CF727-F0A0-4B81-81C7-38F6742BAA3C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6" name="Google Shape;102;gacc5b17c1d_0_5">
              <a:extLst>
                <a:ext uri="{FF2B5EF4-FFF2-40B4-BE49-F238E27FC236}">
                  <a16:creationId xmlns:a16="http://schemas.microsoft.com/office/drawing/2014/main" id="{52AC3597-B2BE-41FE-AFEB-E16AC857B0D5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7" name="Google Shape;103;gacc5b17c1d_0_5">
              <a:extLst>
                <a:ext uri="{FF2B5EF4-FFF2-40B4-BE49-F238E27FC236}">
                  <a16:creationId xmlns:a16="http://schemas.microsoft.com/office/drawing/2014/main" id="{9314E6DC-0BBA-46C9-B682-7F53E82AE831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8" name="Google Shape;104;gacc5b17c1d_0_5">
              <a:extLst>
                <a:ext uri="{FF2B5EF4-FFF2-40B4-BE49-F238E27FC236}">
                  <a16:creationId xmlns:a16="http://schemas.microsoft.com/office/drawing/2014/main" id="{1601DFA3-CBF9-432F-B528-B71CF24B344E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1;gacc5b17c1d_0_5">
              <a:extLst>
                <a:ext uri="{FF2B5EF4-FFF2-40B4-BE49-F238E27FC236}">
                  <a16:creationId xmlns:a16="http://schemas.microsoft.com/office/drawing/2014/main" id="{94B8CDFE-ED0E-49CA-B2F6-123D8357FE2E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30" name="Google Shape;102;gacc5b17c1d_0_5">
              <a:extLst>
                <a:ext uri="{FF2B5EF4-FFF2-40B4-BE49-F238E27FC236}">
                  <a16:creationId xmlns:a16="http://schemas.microsoft.com/office/drawing/2014/main" id="{56D5875D-7C70-4F42-BCBF-31A6EF6E4B3F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1" name="Google Shape;100;gacc5b17c1d_0_5">
              <a:extLst>
                <a:ext uri="{FF2B5EF4-FFF2-40B4-BE49-F238E27FC236}">
                  <a16:creationId xmlns:a16="http://schemas.microsoft.com/office/drawing/2014/main" id="{B45CDB62-A238-40B7-847D-A1A5E0216727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2" name="Google Shape;100;gacc5b17c1d_0_5">
              <a:extLst>
                <a:ext uri="{FF2B5EF4-FFF2-40B4-BE49-F238E27FC236}">
                  <a16:creationId xmlns:a16="http://schemas.microsoft.com/office/drawing/2014/main" id="{D5A92DE7-4295-4257-ABC4-12ECC313FD9E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8051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597697"/>
            <a:ext cx="1345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구성도</a:t>
            </a: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74370F59-BB0E-42A0-841E-FCAF4749A7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303" y="2587022"/>
            <a:ext cx="12711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20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Sensing</a:t>
            </a:r>
            <a:endParaRPr lang="en-US" altLang="en-US" sz="20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9" name="TextBox 30">
            <a:extLst>
              <a:ext uri="{FF2B5EF4-FFF2-40B4-BE49-F238E27FC236}">
                <a16:creationId xmlns:a16="http://schemas.microsoft.com/office/drawing/2014/main" id="{60721A6C-B76D-46AE-BE00-E7E5AE581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7884" y="2586729"/>
            <a:ext cx="127115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20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Hub</a:t>
            </a:r>
            <a:endParaRPr lang="en-US" altLang="en-US" sz="20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6148" name="Picture 4" descr="ESP32 CAM Board – How to begin and blink a LED – Geekering">
            <a:extLst>
              <a:ext uri="{FF2B5EF4-FFF2-40B4-BE49-F238E27FC236}">
                <a16:creationId xmlns:a16="http://schemas.microsoft.com/office/drawing/2014/main" id="{CEDCCB1E-CC81-4BBE-9CA6-8DFB5C3F4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170" y="2974354"/>
            <a:ext cx="2040748" cy="126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Box 30">
            <a:extLst>
              <a:ext uri="{FF2B5EF4-FFF2-40B4-BE49-F238E27FC236}">
                <a16:creationId xmlns:a16="http://schemas.microsoft.com/office/drawing/2014/main" id="{013F6250-96C4-4631-A2F8-717181947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9846" y="2611488"/>
            <a:ext cx="134509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Esp32 -CAM</a:t>
            </a:r>
            <a:endParaRPr lang="en-US" altLang="en-US" sz="14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6150" name="Picture 6" descr="Outreach">
            <a:extLst>
              <a:ext uri="{FF2B5EF4-FFF2-40B4-BE49-F238E27FC236}">
                <a16:creationId xmlns:a16="http://schemas.microsoft.com/office/drawing/2014/main" id="{3E75F9BA-B2FD-46A5-A486-C9CB31EE1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159" y="3129148"/>
            <a:ext cx="2101649" cy="3073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기술 여행자 (ArsViator): ESP32 GPIO 레퍼런스">
            <a:extLst>
              <a:ext uri="{FF2B5EF4-FFF2-40B4-BE49-F238E27FC236}">
                <a16:creationId xmlns:a16="http://schemas.microsoft.com/office/drawing/2014/main" id="{3AEF5F70-B2BE-4059-BDFD-D9B26F8FAB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7" t="17896" r="37062" b="9289"/>
          <a:stretch/>
        </p:blipFill>
        <p:spPr bwMode="auto">
          <a:xfrm>
            <a:off x="899970" y="3240095"/>
            <a:ext cx="1560405" cy="318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Outreach">
            <a:extLst>
              <a:ext uri="{FF2B5EF4-FFF2-40B4-BE49-F238E27FC236}">
                <a16:creationId xmlns:a16="http://schemas.microsoft.com/office/drawing/2014/main" id="{3B1A13F3-33B4-42B4-B61F-3D378D788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536" y="3068183"/>
            <a:ext cx="2101649" cy="3073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기술 여행자 (ArsViator): ESP32 GPIO 레퍼런스">
            <a:extLst>
              <a:ext uri="{FF2B5EF4-FFF2-40B4-BE49-F238E27FC236}">
                <a16:creationId xmlns:a16="http://schemas.microsoft.com/office/drawing/2014/main" id="{A84C8546-C3FD-49EB-9E24-7FA8C1C331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57" t="17896" r="37062" b="9289"/>
          <a:stretch/>
        </p:blipFill>
        <p:spPr bwMode="auto">
          <a:xfrm>
            <a:off x="7886688" y="3240095"/>
            <a:ext cx="1560405" cy="318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8" descr="Blink | Arduino">
            <a:extLst>
              <a:ext uri="{FF2B5EF4-FFF2-40B4-BE49-F238E27FC236}">
                <a16:creationId xmlns:a16="http://schemas.microsoft.com/office/drawing/2014/main" id="{F06CC11B-E97D-4D8B-8323-2CEEC544B5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3" t="42" r="50411" b="77773"/>
          <a:stretch/>
        </p:blipFill>
        <p:spPr bwMode="auto">
          <a:xfrm>
            <a:off x="9852761" y="4548515"/>
            <a:ext cx="229198" cy="46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8" descr="Blink | Arduino">
            <a:extLst>
              <a:ext uri="{FF2B5EF4-FFF2-40B4-BE49-F238E27FC236}">
                <a16:creationId xmlns:a16="http://schemas.microsoft.com/office/drawing/2014/main" id="{1728BC57-728E-47AC-91F7-9A8294E52C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3" t="42" r="50411" b="77773"/>
          <a:stretch/>
        </p:blipFill>
        <p:spPr bwMode="auto">
          <a:xfrm>
            <a:off x="9852462" y="4833142"/>
            <a:ext cx="229198" cy="46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Blink | Arduino">
            <a:extLst>
              <a:ext uri="{FF2B5EF4-FFF2-40B4-BE49-F238E27FC236}">
                <a16:creationId xmlns:a16="http://schemas.microsoft.com/office/drawing/2014/main" id="{F502AC3B-EC10-47E3-AB37-2D239AE0E8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3" t="42" r="50411" b="77773"/>
          <a:stretch/>
        </p:blipFill>
        <p:spPr bwMode="auto">
          <a:xfrm>
            <a:off x="9852761" y="5153592"/>
            <a:ext cx="229198" cy="46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OZEKI - How to use a buzzer in arduino">
            <a:extLst>
              <a:ext uri="{FF2B5EF4-FFF2-40B4-BE49-F238E27FC236}">
                <a16:creationId xmlns:a16="http://schemas.microsoft.com/office/drawing/2014/main" id="{BF9E43BC-B820-49CB-BD76-3ACB6B0125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7" r="42452" b="70873"/>
          <a:stretch/>
        </p:blipFill>
        <p:spPr bwMode="auto">
          <a:xfrm>
            <a:off x="9094718" y="2894506"/>
            <a:ext cx="516340" cy="36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OZEKI - How to setup a button on arduino nano">
            <a:extLst>
              <a:ext uri="{FF2B5EF4-FFF2-40B4-BE49-F238E27FC236}">
                <a16:creationId xmlns:a16="http://schemas.microsoft.com/office/drawing/2014/main" id="{F8045BD2-CC75-4014-B7E4-93B973A5CD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93" t="56838" r="902" b="26068"/>
          <a:stretch/>
        </p:blipFill>
        <p:spPr bwMode="auto">
          <a:xfrm>
            <a:off x="9752336" y="5674339"/>
            <a:ext cx="431871" cy="347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17E22433-8843-42AF-8240-448484141F96}"/>
              </a:ext>
            </a:extLst>
          </p:cNvPr>
          <p:cNvCxnSpPr>
            <a:cxnSpLocks/>
          </p:cNvCxnSpPr>
          <p:nvPr/>
        </p:nvCxnSpPr>
        <p:spPr>
          <a:xfrm flipV="1">
            <a:off x="7352231" y="4374590"/>
            <a:ext cx="527700" cy="1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CC2CFA78-7A3B-4015-A259-A2C87AE1A3D5}"/>
              </a:ext>
            </a:extLst>
          </p:cNvPr>
          <p:cNvCxnSpPr>
            <a:cxnSpLocks/>
          </p:cNvCxnSpPr>
          <p:nvPr/>
        </p:nvCxnSpPr>
        <p:spPr>
          <a:xfrm flipV="1">
            <a:off x="7358988" y="4554625"/>
            <a:ext cx="520943" cy="1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21513A06-A5A5-41DB-99D9-7D3304F73BAA}"/>
              </a:ext>
            </a:extLst>
          </p:cNvPr>
          <p:cNvCxnSpPr>
            <a:cxnSpLocks/>
          </p:cNvCxnSpPr>
          <p:nvPr/>
        </p:nvCxnSpPr>
        <p:spPr>
          <a:xfrm flipV="1">
            <a:off x="7358988" y="4918477"/>
            <a:ext cx="527700" cy="914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457507D8-464C-41DC-AB2D-DD9FA7CE783A}"/>
              </a:ext>
            </a:extLst>
          </p:cNvPr>
          <p:cNvCxnSpPr>
            <a:cxnSpLocks/>
          </p:cNvCxnSpPr>
          <p:nvPr/>
        </p:nvCxnSpPr>
        <p:spPr>
          <a:xfrm flipV="1">
            <a:off x="7358988" y="4737008"/>
            <a:ext cx="527700" cy="1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60" name="Picture 16" descr="0.96 128x64 I2C Interface White Color OLED Display Module for Arduino -  DealExtreme">
            <a:extLst>
              <a:ext uri="{FF2B5EF4-FFF2-40B4-BE49-F238E27FC236}">
                <a16:creationId xmlns:a16="http://schemas.microsoft.com/office/drawing/2014/main" id="{7E1630C2-2AE4-459E-B0E0-36F38C89CF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8" t="12894" r="18595" b="28666"/>
          <a:stretch/>
        </p:blipFill>
        <p:spPr bwMode="auto">
          <a:xfrm>
            <a:off x="6477806" y="4116504"/>
            <a:ext cx="1048200" cy="92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48FE840C-6AFC-46E8-BFEA-D67188819C67}"/>
              </a:ext>
            </a:extLst>
          </p:cNvPr>
          <p:cNvCxnSpPr>
            <a:cxnSpLocks/>
          </p:cNvCxnSpPr>
          <p:nvPr/>
        </p:nvCxnSpPr>
        <p:spPr>
          <a:xfrm flipV="1">
            <a:off x="9402333" y="5863398"/>
            <a:ext cx="1466259" cy="53474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AF5ABB65-3C3E-45CF-9D18-7B2B752C8B47}"/>
              </a:ext>
            </a:extLst>
          </p:cNvPr>
          <p:cNvCxnSpPr>
            <a:cxnSpLocks/>
          </p:cNvCxnSpPr>
          <p:nvPr/>
        </p:nvCxnSpPr>
        <p:spPr>
          <a:xfrm>
            <a:off x="9581492" y="3267485"/>
            <a:ext cx="1287100" cy="12072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62" name="Picture 18" descr="E2 Lab 2">
            <a:extLst>
              <a:ext uri="{FF2B5EF4-FFF2-40B4-BE49-F238E27FC236}">
                <a16:creationId xmlns:a16="http://schemas.microsoft.com/office/drawing/2014/main" id="{68C86E62-694B-4E84-9400-0C2A594FA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303616" y="4709311"/>
            <a:ext cx="512616" cy="19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18" descr="E2 Lab 2">
            <a:extLst>
              <a:ext uri="{FF2B5EF4-FFF2-40B4-BE49-F238E27FC236}">
                <a16:creationId xmlns:a16="http://schemas.microsoft.com/office/drawing/2014/main" id="{DA896CA8-A158-4C5B-A43C-285190B90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303616" y="5036782"/>
            <a:ext cx="512616" cy="19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Picture 18" descr="E2 Lab 2">
            <a:extLst>
              <a:ext uri="{FF2B5EF4-FFF2-40B4-BE49-F238E27FC236}">
                <a16:creationId xmlns:a16="http://schemas.microsoft.com/office/drawing/2014/main" id="{3045CEB0-49D0-4ED3-9F29-47DE467E6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303616" y="5351511"/>
            <a:ext cx="512616" cy="19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5374ED04-C004-4484-8779-BDF7D008203C}"/>
              </a:ext>
            </a:extLst>
          </p:cNvPr>
          <p:cNvCxnSpPr>
            <a:cxnSpLocks/>
          </p:cNvCxnSpPr>
          <p:nvPr/>
        </p:nvCxnSpPr>
        <p:spPr>
          <a:xfrm flipV="1">
            <a:off x="10231311" y="5956400"/>
            <a:ext cx="584921" cy="33044"/>
          </a:xfrm>
          <a:prstGeom prst="line">
            <a:avLst/>
          </a:prstGeom>
          <a:ln w="25400">
            <a:solidFill>
              <a:srgbClr val="39BD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Picture 18" descr="E2 Lab 2">
            <a:extLst>
              <a:ext uri="{FF2B5EF4-FFF2-40B4-BE49-F238E27FC236}">
                <a16:creationId xmlns:a16="http://schemas.microsoft.com/office/drawing/2014/main" id="{0FDBBC11-456E-4AD7-88D5-1A755138E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303616" y="5625231"/>
            <a:ext cx="512616" cy="19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4" name="Picture 20" descr="ESP32 Web Server with BME680 - Weather Station | Random Nerd Tutorials">
            <a:extLst>
              <a:ext uri="{FF2B5EF4-FFF2-40B4-BE49-F238E27FC236}">
                <a16:creationId xmlns:a16="http://schemas.microsoft.com/office/drawing/2014/main" id="{2C6C4917-9EA4-45D7-94AB-94A01506A8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49" t="29473" b="42265"/>
          <a:stretch/>
        </p:blipFill>
        <p:spPr bwMode="auto">
          <a:xfrm>
            <a:off x="4209846" y="4340045"/>
            <a:ext cx="1544630" cy="118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721B21F5-439C-4553-BD0F-E2F6F15BC1F0}"/>
              </a:ext>
            </a:extLst>
          </p:cNvPr>
          <p:cNvCxnSpPr>
            <a:cxnSpLocks/>
          </p:cNvCxnSpPr>
          <p:nvPr/>
        </p:nvCxnSpPr>
        <p:spPr>
          <a:xfrm flipH="1">
            <a:off x="2387462" y="6021410"/>
            <a:ext cx="153683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110A567A-37B1-43E5-A1CB-E6F05E77B655}"/>
              </a:ext>
            </a:extLst>
          </p:cNvPr>
          <p:cNvCxnSpPr>
            <a:cxnSpLocks/>
          </p:cNvCxnSpPr>
          <p:nvPr/>
        </p:nvCxnSpPr>
        <p:spPr>
          <a:xfrm flipH="1">
            <a:off x="2387164" y="5840294"/>
            <a:ext cx="1435568" cy="2310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DD4509F8-28B3-4457-B6B9-0916FF3FC83B}"/>
              </a:ext>
            </a:extLst>
          </p:cNvPr>
          <p:cNvCxnSpPr>
            <a:cxnSpLocks/>
          </p:cNvCxnSpPr>
          <p:nvPr/>
        </p:nvCxnSpPr>
        <p:spPr>
          <a:xfrm flipH="1" flipV="1">
            <a:off x="2386565" y="4495800"/>
            <a:ext cx="1840240" cy="389354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46C1133E-E084-40DD-8080-607AF8B517A1}"/>
              </a:ext>
            </a:extLst>
          </p:cNvPr>
          <p:cNvCxnSpPr>
            <a:cxnSpLocks/>
          </p:cNvCxnSpPr>
          <p:nvPr/>
        </p:nvCxnSpPr>
        <p:spPr>
          <a:xfrm flipH="1" flipV="1">
            <a:off x="2386565" y="3651250"/>
            <a:ext cx="1840240" cy="14247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rduino] 서보 모터(Servo Motor) 제어">
            <a:extLst>
              <a:ext uri="{FF2B5EF4-FFF2-40B4-BE49-F238E27FC236}">
                <a16:creationId xmlns:a16="http://schemas.microsoft.com/office/drawing/2014/main" id="{16F19510-47C2-417F-A590-54FA54B93E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2" t="2451" r="40008" b="78568"/>
          <a:stretch/>
        </p:blipFill>
        <p:spPr bwMode="auto">
          <a:xfrm>
            <a:off x="2649832" y="2113534"/>
            <a:ext cx="1211700" cy="96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30">
            <a:extLst>
              <a:ext uri="{FF2B5EF4-FFF2-40B4-BE49-F238E27FC236}">
                <a16:creationId xmlns:a16="http://schemas.microsoft.com/office/drawing/2014/main" id="{8B50B359-A24C-4829-AB93-326D54ED33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6568" y="5627456"/>
            <a:ext cx="134509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BME-680</a:t>
            </a:r>
            <a:endParaRPr lang="en-US" altLang="en-US" sz="14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1" name="TextBox 30">
            <a:extLst>
              <a:ext uri="{FF2B5EF4-FFF2-40B4-BE49-F238E27FC236}">
                <a16:creationId xmlns:a16="http://schemas.microsoft.com/office/drawing/2014/main" id="{402F8647-C903-46CD-B557-A4CC433462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4135" y="1888638"/>
            <a:ext cx="134509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Servo Motor</a:t>
            </a:r>
            <a:endParaRPr lang="en-US" altLang="en-US" sz="14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E5D0ADF5-95B8-4EEA-8865-870EDD04BF4C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55" name="Google Shape;94;gacc5b17c1d_0_5">
              <a:extLst>
                <a:ext uri="{FF2B5EF4-FFF2-40B4-BE49-F238E27FC236}">
                  <a16:creationId xmlns:a16="http://schemas.microsoft.com/office/drawing/2014/main" id="{9056015A-70A6-41CA-87CA-282C80D7F622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56" name="Google Shape;100;gacc5b17c1d_0_5">
              <a:extLst>
                <a:ext uri="{FF2B5EF4-FFF2-40B4-BE49-F238E27FC236}">
                  <a16:creationId xmlns:a16="http://schemas.microsoft.com/office/drawing/2014/main" id="{2D41D041-2A01-404A-9477-8D43EAF5323F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57" name="Google Shape;101;gacc5b17c1d_0_5">
              <a:extLst>
                <a:ext uri="{FF2B5EF4-FFF2-40B4-BE49-F238E27FC236}">
                  <a16:creationId xmlns:a16="http://schemas.microsoft.com/office/drawing/2014/main" id="{02EDEEE6-68A7-4745-B017-731AB735D340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59" name="Google Shape;102;gacc5b17c1d_0_5">
              <a:extLst>
                <a:ext uri="{FF2B5EF4-FFF2-40B4-BE49-F238E27FC236}">
                  <a16:creationId xmlns:a16="http://schemas.microsoft.com/office/drawing/2014/main" id="{F1A55E66-C8F3-4AE1-A4AF-1B3D177DB179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61" name="Google Shape;103;gacc5b17c1d_0_5">
              <a:extLst>
                <a:ext uri="{FF2B5EF4-FFF2-40B4-BE49-F238E27FC236}">
                  <a16:creationId xmlns:a16="http://schemas.microsoft.com/office/drawing/2014/main" id="{460297E9-AF0A-4D55-BB53-388AD3753716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62" name="Google Shape;104;gacc5b17c1d_0_5">
              <a:extLst>
                <a:ext uri="{FF2B5EF4-FFF2-40B4-BE49-F238E27FC236}">
                  <a16:creationId xmlns:a16="http://schemas.microsoft.com/office/drawing/2014/main" id="{022DDCD4-9BE2-4F0C-8804-E48C4D374A6C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65" name="Google Shape;101;gacc5b17c1d_0_5">
              <a:extLst>
                <a:ext uri="{FF2B5EF4-FFF2-40B4-BE49-F238E27FC236}">
                  <a16:creationId xmlns:a16="http://schemas.microsoft.com/office/drawing/2014/main" id="{6D2010E9-54DC-4D0A-BF50-3794BEA807E1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66" name="Google Shape;102;gacc5b17c1d_0_5">
              <a:extLst>
                <a:ext uri="{FF2B5EF4-FFF2-40B4-BE49-F238E27FC236}">
                  <a16:creationId xmlns:a16="http://schemas.microsoft.com/office/drawing/2014/main" id="{A772DC5F-2D53-4A27-AB47-1A877164F084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67" name="Google Shape;100;gacc5b17c1d_0_5">
              <a:extLst>
                <a:ext uri="{FF2B5EF4-FFF2-40B4-BE49-F238E27FC236}">
                  <a16:creationId xmlns:a16="http://schemas.microsoft.com/office/drawing/2014/main" id="{F9B92D7A-91E9-4561-8BB8-9379F2064B4C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69" name="Google Shape;100;gacc5b17c1d_0_5">
              <a:extLst>
                <a:ext uri="{FF2B5EF4-FFF2-40B4-BE49-F238E27FC236}">
                  <a16:creationId xmlns:a16="http://schemas.microsoft.com/office/drawing/2014/main" id="{1CE9B8C0-145F-4944-8B66-06FCEE1D47C1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3132F5-BBD5-427D-830B-D0594A39A07F}"/>
              </a:ext>
            </a:extLst>
          </p:cNvPr>
          <p:cNvSpPr txBox="1"/>
          <p:nvPr/>
        </p:nvSpPr>
        <p:spPr>
          <a:xfrm>
            <a:off x="4053809" y="5883884"/>
            <a:ext cx="1617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X3</a:t>
            </a:r>
            <a:endParaRPr lang="ko-KR" altLang="en-US" sz="4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CA2D7CB-F246-43B1-BE4A-1253D9938A7D}"/>
              </a:ext>
            </a:extLst>
          </p:cNvPr>
          <p:cNvCxnSpPr>
            <a:cxnSpLocks/>
          </p:cNvCxnSpPr>
          <p:nvPr/>
        </p:nvCxnSpPr>
        <p:spPr>
          <a:xfrm flipH="1" flipV="1">
            <a:off x="3924300" y="4495800"/>
            <a:ext cx="285546" cy="5271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DD3F188C-A0B4-4A41-8A85-050DC39E26CD}"/>
              </a:ext>
            </a:extLst>
          </p:cNvPr>
          <p:cNvCxnSpPr>
            <a:cxnSpLocks/>
          </p:cNvCxnSpPr>
          <p:nvPr/>
        </p:nvCxnSpPr>
        <p:spPr>
          <a:xfrm flipH="1" flipV="1">
            <a:off x="3824682" y="4507507"/>
            <a:ext cx="428774" cy="20833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D59DBCCA-16EA-451B-A647-89813B7B41D9}"/>
              </a:ext>
            </a:extLst>
          </p:cNvPr>
          <p:cNvCxnSpPr>
            <a:cxnSpLocks/>
          </p:cNvCxnSpPr>
          <p:nvPr/>
        </p:nvCxnSpPr>
        <p:spPr>
          <a:xfrm flipH="1" flipV="1">
            <a:off x="2398610" y="4358257"/>
            <a:ext cx="1927455" cy="853221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AAEFE874-3B09-44DD-8650-A9A2E8CD4461}"/>
              </a:ext>
            </a:extLst>
          </p:cNvPr>
          <p:cNvCxnSpPr>
            <a:cxnSpLocks/>
          </p:cNvCxnSpPr>
          <p:nvPr/>
        </p:nvCxnSpPr>
        <p:spPr>
          <a:xfrm flipH="1" flipV="1">
            <a:off x="2398311" y="4623686"/>
            <a:ext cx="1961691" cy="780110"/>
          </a:xfrm>
          <a:prstGeom prst="line">
            <a:avLst/>
          </a:prstGeom>
          <a:ln w="254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AFF59630-DCF4-4E47-8326-9A57F428B375}"/>
              </a:ext>
            </a:extLst>
          </p:cNvPr>
          <p:cNvCxnSpPr>
            <a:cxnSpLocks/>
          </p:cNvCxnSpPr>
          <p:nvPr/>
        </p:nvCxnSpPr>
        <p:spPr>
          <a:xfrm flipH="1">
            <a:off x="2386598" y="2827123"/>
            <a:ext cx="1469323" cy="194025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459B749A-D421-4156-80BB-A7FB96613FC0}"/>
              </a:ext>
            </a:extLst>
          </p:cNvPr>
          <p:cNvCxnSpPr>
            <a:cxnSpLocks/>
          </p:cNvCxnSpPr>
          <p:nvPr/>
        </p:nvCxnSpPr>
        <p:spPr>
          <a:xfrm flipH="1">
            <a:off x="3822732" y="3000827"/>
            <a:ext cx="20495" cy="32537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7EB2CB1C-17F9-42DD-8A2F-C3EE3A1251B1}"/>
              </a:ext>
            </a:extLst>
          </p:cNvPr>
          <p:cNvCxnSpPr>
            <a:cxnSpLocks/>
          </p:cNvCxnSpPr>
          <p:nvPr/>
        </p:nvCxnSpPr>
        <p:spPr>
          <a:xfrm>
            <a:off x="3849984" y="2910506"/>
            <a:ext cx="67956" cy="42134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56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pic>
        <p:nvPicPr>
          <p:cNvPr id="20" name="Graphic 10">
            <a:extLst>
              <a:ext uri="{FF2B5EF4-FFF2-40B4-BE49-F238E27FC236}">
                <a16:creationId xmlns:a16="http://schemas.microsoft.com/office/drawing/2014/main" id="{9CAD8E77-C67F-48F5-AE9D-113226293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882" y="4048737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Graphic 23">
            <a:extLst>
              <a:ext uri="{FF2B5EF4-FFF2-40B4-BE49-F238E27FC236}">
                <a16:creationId xmlns:a16="http://schemas.microsoft.com/office/drawing/2014/main" id="{405D4ED8-C4CB-4DAC-B470-38FB5B90F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841" y="2238794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Graphic 29">
            <a:extLst>
              <a:ext uri="{FF2B5EF4-FFF2-40B4-BE49-F238E27FC236}">
                <a16:creationId xmlns:a16="http://schemas.microsoft.com/office/drawing/2014/main" id="{9E1E04DF-58C4-4EF6-8DD2-667AC55EC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800" y="1742637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Graphic 6">
            <a:extLst>
              <a:ext uri="{FF2B5EF4-FFF2-40B4-BE49-F238E27FC236}">
                <a16:creationId xmlns:a16="http://schemas.microsoft.com/office/drawing/2014/main" id="{7F6518AD-4119-467F-B7A0-AA48A2CB6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769" y="4063485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38CA5009-7446-4BC6-BAFE-441D5008C0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7198" y="4824974"/>
            <a:ext cx="2243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AWS </a:t>
            </a:r>
            <a:r>
              <a:rPr lang="en-US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loT</a:t>
            </a:r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Core</a:t>
            </a:r>
          </a:p>
        </p:txBody>
      </p:sp>
      <p:sp>
        <p:nvSpPr>
          <p:cNvPr id="26" name="TextBox 20">
            <a:extLst>
              <a:ext uri="{FF2B5EF4-FFF2-40B4-BE49-F238E27FC236}">
                <a16:creationId xmlns:a16="http://schemas.microsoft.com/office/drawing/2014/main" id="{8BB0527A-1FAB-409D-9523-51AC1DF67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8057" y="4809149"/>
            <a:ext cx="22923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AWS Lambda</a:t>
            </a: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471EF071-DD52-4508-94F3-766189BB6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7543" y="3046662"/>
            <a:ext cx="2279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Amazon DynamoDB</a:t>
            </a: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88D0A48F-85B4-4BD9-8160-DA0D49700F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6075" y="2189028"/>
            <a:ext cx="215265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Items</a:t>
            </a:r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570EB770-4DB2-445D-82FC-C94D16B038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8996" y="3232067"/>
            <a:ext cx="177799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loT</a:t>
            </a:r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MQTT protocol</a:t>
            </a:r>
          </a:p>
        </p:txBody>
      </p:sp>
      <p:pic>
        <p:nvPicPr>
          <p:cNvPr id="30" name="Graphic 47">
            <a:extLst>
              <a:ext uri="{FF2B5EF4-FFF2-40B4-BE49-F238E27FC236}">
                <a16:creationId xmlns:a16="http://schemas.microsoft.com/office/drawing/2014/main" id="{EFD1FE67-0D83-40BB-BA51-6BA0EE188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986" y="349377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TextBox 14">
            <a:extLst>
              <a:ext uri="{FF2B5EF4-FFF2-40B4-BE49-F238E27FC236}">
                <a16:creationId xmlns:a16="http://schemas.microsoft.com/office/drawing/2014/main" id="{D17339D2-5F8F-4EBB-83B2-196D51A3DA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5795" y="4668170"/>
            <a:ext cx="14938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loT</a:t>
            </a:r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rule</a:t>
            </a:r>
          </a:p>
        </p:txBody>
      </p:sp>
      <p:pic>
        <p:nvPicPr>
          <p:cNvPr id="34" name="Graphic 81">
            <a:extLst>
              <a:ext uri="{FF2B5EF4-FFF2-40B4-BE49-F238E27FC236}">
                <a16:creationId xmlns:a16="http://schemas.microsoft.com/office/drawing/2014/main" id="{CC29435C-A87D-450D-A146-54FCCA8F0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114" y="4183157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Graphic 24">
            <a:extLst>
              <a:ext uri="{FF2B5EF4-FFF2-40B4-BE49-F238E27FC236}">
                <a16:creationId xmlns:a16="http://schemas.microsoft.com/office/drawing/2014/main" id="{7C479F6E-0EAC-41EB-93BE-AA1A9DE44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975" y="4063485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TextBox 9">
            <a:extLst>
              <a:ext uri="{FF2B5EF4-FFF2-40B4-BE49-F238E27FC236}">
                <a16:creationId xmlns:a16="http://schemas.microsoft.com/office/drawing/2014/main" id="{035EE7CB-43BC-4301-8841-19C9F3DDC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56625" y="4827072"/>
            <a:ext cx="22685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Amazon Simple</a:t>
            </a:r>
          </a:p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Notification Service</a:t>
            </a:r>
          </a:p>
        </p:txBody>
      </p:sp>
      <p:sp>
        <p:nvSpPr>
          <p:cNvPr id="39" name="TextBox 47">
            <a:extLst>
              <a:ext uri="{FF2B5EF4-FFF2-40B4-BE49-F238E27FC236}">
                <a16:creationId xmlns:a16="http://schemas.microsoft.com/office/drawing/2014/main" id="{7177A40E-3E97-42FD-B854-62E577213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98355" y="4132241"/>
            <a:ext cx="1073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Email</a:t>
            </a:r>
          </a:p>
        </p:txBody>
      </p:sp>
      <p:pic>
        <p:nvPicPr>
          <p:cNvPr id="40" name="Graphic 50">
            <a:extLst>
              <a:ext uri="{FF2B5EF4-FFF2-40B4-BE49-F238E27FC236}">
                <a16:creationId xmlns:a16="http://schemas.microsoft.com/office/drawing/2014/main" id="{C995E272-CE00-484F-8D2D-F368B2390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6717" y="3725957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Graphic 15">
            <a:extLst>
              <a:ext uri="{FF2B5EF4-FFF2-40B4-BE49-F238E27FC236}">
                <a16:creationId xmlns:a16="http://schemas.microsoft.com/office/drawing/2014/main" id="{538A10CD-FF7F-47A2-BF9A-4C43A5C11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635" y="5190504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TextBox 32">
            <a:extLst>
              <a:ext uri="{FF2B5EF4-FFF2-40B4-BE49-F238E27FC236}">
                <a16:creationId xmlns:a16="http://schemas.microsoft.com/office/drawing/2014/main" id="{1D8DE98F-2B7F-4F90-B415-95A758B152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1397" y="5660404"/>
            <a:ext cx="136031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Mobile client</a:t>
            </a:r>
          </a:p>
        </p:txBody>
      </p:sp>
      <p:pic>
        <p:nvPicPr>
          <p:cNvPr id="43" name="Graphic 24">
            <a:extLst>
              <a:ext uri="{FF2B5EF4-FFF2-40B4-BE49-F238E27FC236}">
                <a16:creationId xmlns:a16="http://schemas.microsoft.com/office/drawing/2014/main" id="{B4B7CAB3-04EC-44A3-82B2-E2A5E29DC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1714" y="5575392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5" name="Straight Arrow Connector 8">
            <a:extLst>
              <a:ext uri="{FF2B5EF4-FFF2-40B4-BE49-F238E27FC236}">
                <a16:creationId xmlns:a16="http://schemas.microsoft.com/office/drawing/2014/main" id="{1DF30A81-2D98-49C1-AD1B-C3F6BB3F1BCF}"/>
              </a:ext>
            </a:extLst>
          </p:cNvPr>
          <p:cNvCxnSpPr>
            <a:cxnSpLocks/>
          </p:cNvCxnSpPr>
          <p:nvPr/>
        </p:nvCxnSpPr>
        <p:spPr>
          <a:xfrm>
            <a:off x="3324483" y="4423285"/>
            <a:ext cx="1644650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8">
            <a:extLst>
              <a:ext uri="{FF2B5EF4-FFF2-40B4-BE49-F238E27FC236}">
                <a16:creationId xmlns:a16="http://schemas.microsoft.com/office/drawing/2014/main" id="{B7180BC4-F4D1-483A-828B-783C913C085A}"/>
              </a:ext>
            </a:extLst>
          </p:cNvPr>
          <p:cNvCxnSpPr>
            <a:cxnSpLocks/>
          </p:cNvCxnSpPr>
          <p:nvPr/>
        </p:nvCxnSpPr>
        <p:spPr>
          <a:xfrm>
            <a:off x="5721397" y="4497025"/>
            <a:ext cx="1251432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9">
            <a:extLst>
              <a:ext uri="{FF2B5EF4-FFF2-40B4-BE49-F238E27FC236}">
                <a16:creationId xmlns:a16="http://schemas.microsoft.com/office/drawing/2014/main" id="{166F9219-1A70-420E-9258-478DD9D63B6B}"/>
              </a:ext>
            </a:extLst>
          </p:cNvPr>
          <p:cNvCxnSpPr/>
          <p:nvPr/>
        </p:nvCxnSpPr>
        <p:spPr>
          <a:xfrm>
            <a:off x="3293377" y="4640357"/>
            <a:ext cx="1644650" cy="0"/>
          </a:xfrm>
          <a:prstGeom prst="straightConnector1">
            <a:avLst/>
          </a:prstGeom>
          <a:ln w="12700">
            <a:solidFill>
              <a:srgbClr val="545B64"/>
            </a:solidFill>
            <a:headEnd type="arrow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17">
            <a:extLst>
              <a:ext uri="{FF2B5EF4-FFF2-40B4-BE49-F238E27FC236}">
                <a16:creationId xmlns:a16="http://schemas.microsoft.com/office/drawing/2014/main" id="{79BC5F58-3612-480C-B3E9-C3266275459C}"/>
              </a:ext>
            </a:extLst>
          </p:cNvPr>
          <p:cNvCxnSpPr>
            <a:cxnSpLocks/>
          </p:cNvCxnSpPr>
          <p:nvPr/>
        </p:nvCxnSpPr>
        <p:spPr>
          <a:xfrm flipV="1">
            <a:off x="5287295" y="5076846"/>
            <a:ext cx="0" cy="339776"/>
          </a:xfrm>
          <a:prstGeom prst="straightConnector1">
            <a:avLst/>
          </a:prstGeom>
          <a:ln w="12700">
            <a:solidFill>
              <a:schemeClr val="tx2"/>
            </a:solidFill>
            <a:headEnd type="arrow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16">
            <a:extLst>
              <a:ext uri="{FF2B5EF4-FFF2-40B4-BE49-F238E27FC236}">
                <a16:creationId xmlns:a16="http://schemas.microsoft.com/office/drawing/2014/main" id="{ED02C111-BD48-4DF9-917B-4E7D74FB4C1F}"/>
              </a:ext>
            </a:extLst>
          </p:cNvPr>
          <p:cNvCxnSpPr>
            <a:cxnSpLocks/>
          </p:cNvCxnSpPr>
          <p:nvPr/>
        </p:nvCxnSpPr>
        <p:spPr>
          <a:xfrm flipV="1">
            <a:off x="5496622" y="5065475"/>
            <a:ext cx="0" cy="359979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17">
            <a:extLst>
              <a:ext uri="{FF2B5EF4-FFF2-40B4-BE49-F238E27FC236}">
                <a16:creationId xmlns:a16="http://schemas.microsoft.com/office/drawing/2014/main" id="{6FB9D8E7-53B7-4972-85CE-EEF8A830C125}"/>
              </a:ext>
            </a:extLst>
          </p:cNvPr>
          <p:cNvCxnSpPr>
            <a:cxnSpLocks/>
          </p:cNvCxnSpPr>
          <p:nvPr/>
        </p:nvCxnSpPr>
        <p:spPr>
          <a:xfrm flipV="1">
            <a:off x="7519506" y="3469583"/>
            <a:ext cx="0" cy="339776"/>
          </a:xfrm>
          <a:prstGeom prst="straightConnector1">
            <a:avLst/>
          </a:prstGeom>
          <a:ln w="12700">
            <a:solidFill>
              <a:schemeClr val="tx2"/>
            </a:solidFill>
            <a:headEnd type="arrow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16">
            <a:extLst>
              <a:ext uri="{FF2B5EF4-FFF2-40B4-BE49-F238E27FC236}">
                <a16:creationId xmlns:a16="http://schemas.microsoft.com/office/drawing/2014/main" id="{D6BD5418-6079-4A41-B57E-AB7461009DBA}"/>
              </a:ext>
            </a:extLst>
          </p:cNvPr>
          <p:cNvCxnSpPr>
            <a:cxnSpLocks/>
          </p:cNvCxnSpPr>
          <p:nvPr/>
        </p:nvCxnSpPr>
        <p:spPr>
          <a:xfrm flipV="1">
            <a:off x="7728833" y="3458212"/>
            <a:ext cx="0" cy="359979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8">
            <a:extLst>
              <a:ext uri="{FF2B5EF4-FFF2-40B4-BE49-F238E27FC236}">
                <a16:creationId xmlns:a16="http://schemas.microsoft.com/office/drawing/2014/main" id="{E042FB67-5544-43EA-BFC9-15BBE17B1747}"/>
              </a:ext>
            </a:extLst>
          </p:cNvPr>
          <p:cNvCxnSpPr>
            <a:cxnSpLocks/>
          </p:cNvCxnSpPr>
          <p:nvPr/>
        </p:nvCxnSpPr>
        <p:spPr>
          <a:xfrm>
            <a:off x="8215201" y="2615779"/>
            <a:ext cx="1251432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8">
            <a:extLst>
              <a:ext uri="{FF2B5EF4-FFF2-40B4-BE49-F238E27FC236}">
                <a16:creationId xmlns:a16="http://schemas.microsoft.com/office/drawing/2014/main" id="{3855AC6E-AA47-430C-B2C3-57A76B721066}"/>
              </a:ext>
            </a:extLst>
          </p:cNvPr>
          <p:cNvCxnSpPr>
            <a:cxnSpLocks/>
          </p:cNvCxnSpPr>
          <p:nvPr/>
        </p:nvCxnSpPr>
        <p:spPr>
          <a:xfrm>
            <a:off x="8215201" y="4487594"/>
            <a:ext cx="1251432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JSP] JSP (JavaServer Pages ) 란 무엇인가?">
            <a:extLst>
              <a:ext uri="{FF2B5EF4-FFF2-40B4-BE49-F238E27FC236}">
                <a16:creationId xmlns:a16="http://schemas.microsoft.com/office/drawing/2014/main" id="{5BA6DC96-A6F1-4EF6-9F0B-B106E2670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068" y="2044994"/>
            <a:ext cx="1301758" cy="1301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FCF42CFC-949B-4CF5-9137-7E30E5A941F9}"/>
              </a:ext>
            </a:extLst>
          </p:cNvPr>
          <p:cNvSpPr txBox="1"/>
          <p:nvPr/>
        </p:nvSpPr>
        <p:spPr>
          <a:xfrm>
            <a:off x="393631" y="1607388"/>
            <a:ext cx="2243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 워크</a:t>
            </a:r>
          </a:p>
        </p:txBody>
      </p:sp>
      <p:pic>
        <p:nvPicPr>
          <p:cNvPr id="62" name="Graphic 23">
            <a:extLst>
              <a:ext uri="{FF2B5EF4-FFF2-40B4-BE49-F238E27FC236}">
                <a16:creationId xmlns:a16="http://schemas.microsoft.com/office/drawing/2014/main" id="{7BBAC60B-9EE0-4242-973F-BA6687CE2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016070" y="1729937"/>
            <a:ext cx="4826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TextBox 40">
            <a:extLst>
              <a:ext uri="{FF2B5EF4-FFF2-40B4-BE49-F238E27FC236}">
                <a16:creationId xmlns:a16="http://schemas.microsoft.com/office/drawing/2014/main" id="{5C04D186-E57B-4EFF-9950-7FA50BBD1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20795" y="2301437"/>
            <a:ext cx="1073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Users</a:t>
            </a:r>
          </a:p>
        </p:txBody>
      </p:sp>
      <p:sp>
        <p:nvSpPr>
          <p:cNvPr id="64" name="TextBox 12">
            <a:extLst>
              <a:ext uri="{FF2B5EF4-FFF2-40B4-BE49-F238E27FC236}">
                <a16:creationId xmlns:a16="http://schemas.microsoft.com/office/drawing/2014/main" id="{8AE837B9-CCE0-4C7B-A9E3-ADFC8B8DD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8370" y="3370389"/>
            <a:ext cx="2279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Web Server</a:t>
            </a:r>
            <a:endParaRPr lang="en-US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5" name="TextBox 10">
            <a:extLst>
              <a:ext uri="{FF2B5EF4-FFF2-40B4-BE49-F238E27FC236}">
                <a16:creationId xmlns:a16="http://schemas.microsoft.com/office/drawing/2014/main" id="{16109A82-43E6-4BE1-95B7-59FF4BD6F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851" y="4665838"/>
            <a:ext cx="15113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loT</a:t>
            </a:r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action</a:t>
            </a:r>
          </a:p>
        </p:txBody>
      </p:sp>
      <p:pic>
        <p:nvPicPr>
          <p:cNvPr id="66" name="Graphic 31">
            <a:extLst>
              <a:ext uri="{FF2B5EF4-FFF2-40B4-BE49-F238E27FC236}">
                <a16:creationId xmlns:a16="http://schemas.microsoft.com/office/drawing/2014/main" id="{7E28937E-87CF-41DC-A612-A1D98C61A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952" y="4252816"/>
            <a:ext cx="400282" cy="400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7" name="Straight Arrow Connector 8">
            <a:extLst>
              <a:ext uri="{FF2B5EF4-FFF2-40B4-BE49-F238E27FC236}">
                <a16:creationId xmlns:a16="http://schemas.microsoft.com/office/drawing/2014/main" id="{68A9E1BA-6182-4A45-B49D-BDDE686B46EC}"/>
              </a:ext>
            </a:extLst>
          </p:cNvPr>
          <p:cNvCxnSpPr>
            <a:cxnSpLocks/>
          </p:cNvCxnSpPr>
          <p:nvPr/>
        </p:nvCxnSpPr>
        <p:spPr>
          <a:xfrm>
            <a:off x="1351484" y="4423285"/>
            <a:ext cx="801775" cy="0"/>
          </a:xfrm>
          <a:prstGeom prst="straightConnector1">
            <a:avLst/>
          </a:prstGeom>
          <a:ln w="12700">
            <a:solidFill>
              <a:srgbClr val="545B64"/>
            </a:solidFill>
            <a:headEnd type="none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9">
            <a:extLst>
              <a:ext uri="{FF2B5EF4-FFF2-40B4-BE49-F238E27FC236}">
                <a16:creationId xmlns:a16="http://schemas.microsoft.com/office/drawing/2014/main" id="{01F6AD33-DA0D-4916-918D-C5CFEB074E69}"/>
              </a:ext>
            </a:extLst>
          </p:cNvPr>
          <p:cNvCxnSpPr>
            <a:cxnSpLocks/>
          </p:cNvCxnSpPr>
          <p:nvPr/>
        </p:nvCxnSpPr>
        <p:spPr>
          <a:xfrm>
            <a:off x="1351484" y="4640357"/>
            <a:ext cx="801775" cy="0"/>
          </a:xfrm>
          <a:prstGeom prst="straightConnector1">
            <a:avLst/>
          </a:prstGeom>
          <a:ln w="12700">
            <a:solidFill>
              <a:srgbClr val="545B64"/>
            </a:solidFill>
            <a:headEnd type="arrow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Graphic 38">
            <a:extLst>
              <a:ext uri="{FF2B5EF4-FFF2-40B4-BE49-F238E27FC236}">
                <a16:creationId xmlns:a16="http://schemas.microsoft.com/office/drawing/2014/main" id="{2C73FEF7-911F-4C82-9F5B-0C7D05B00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033" y="4211616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" name="TextBox 9">
            <a:extLst>
              <a:ext uri="{FF2B5EF4-FFF2-40B4-BE49-F238E27FC236}">
                <a16:creationId xmlns:a16="http://schemas.microsoft.com/office/drawing/2014/main" id="{308A850E-9DA6-4C25-A1A3-7BB9E3E44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2353" y="6337392"/>
            <a:ext cx="22685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Amazon Simple</a:t>
            </a:r>
          </a:p>
          <a:p>
            <a:pPr algn="ctr" eaLnBrk="1" hangingPunct="1"/>
            <a:r>
              <a:rPr lang="en-US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Notification Service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254591E-E937-4B16-9D3B-89A0770B00A6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68" name="Google Shape;94;gacc5b17c1d_0_5">
              <a:extLst>
                <a:ext uri="{FF2B5EF4-FFF2-40B4-BE49-F238E27FC236}">
                  <a16:creationId xmlns:a16="http://schemas.microsoft.com/office/drawing/2014/main" id="{DF1104DE-1501-43E5-A045-2C90B105B6B7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70" name="Google Shape;100;gacc5b17c1d_0_5">
              <a:extLst>
                <a:ext uri="{FF2B5EF4-FFF2-40B4-BE49-F238E27FC236}">
                  <a16:creationId xmlns:a16="http://schemas.microsoft.com/office/drawing/2014/main" id="{E2F70DA0-6DA8-48AD-B23C-8D33FAC669AB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2" name="Google Shape;101;gacc5b17c1d_0_5">
              <a:extLst>
                <a:ext uri="{FF2B5EF4-FFF2-40B4-BE49-F238E27FC236}">
                  <a16:creationId xmlns:a16="http://schemas.microsoft.com/office/drawing/2014/main" id="{01DB0705-6D7F-42DF-B0F6-6C308C9334E7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73" name="Google Shape;102;gacc5b17c1d_0_5">
              <a:extLst>
                <a:ext uri="{FF2B5EF4-FFF2-40B4-BE49-F238E27FC236}">
                  <a16:creationId xmlns:a16="http://schemas.microsoft.com/office/drawing/2014/main" id="{81EB0CBB-B14C-431B-B7E9-4B10BD9F6803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4" name="Google Shape;103;gacc5b17c1d_0_5">
              <a:extLst>
                <a:ext uri="{FF2B5EF4-FFF2-40B4-BE49-F238E27FC236}">
                  <a16:creationId xmlns:a16="http://schemas.microsoft.com/office/drawing/2014/main" id="{EF008358-DF29-4F99-A1AB-EEBD4D5A4737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5" name="Google Shape;104;gacc5b17c1d_0_5">
              <a:extLst>
                <a:ext uri="{FF2B5EF4-FFF2-40B4-BE49-F238E27FC236}">
                  <a16:creationId xmlns:a16="http://schemas.microsoft.com/office/drawing/2014/main" id="{96B2BCA9-17AF-46A0-8103-0D42EF6FDE3F}"/>
                </a:ext>
              </a:extLst>
            </p:cNvPr>
            <p:cNvSpPr txBox="1"/>
            <p:nvPr/>
          </p:nvSpPr>
          <p:spPr>
            <a:xfrm>
              <a:off x="8790197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6" name="Google Shape;101;gacc5b17c1d_0_5">
              <a:extLst>
                <a:ext uri="{FF2B5EF4-FFF2-40B4-BE49-F238E27FC236}">
                  <a16:creationId xmlns:a16="http://schemas.microsoft.com/office/drawing/2014/main" id="{96028B72-22E9-4E84-BB72-07F6459BD3D7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77" name="Google Shape;102;gacc5b17c1d_0_5">
              <a:extLst>
                <a:ext uri="{FF2B5EF4-FFF2-40B4-BE49-F238E27FC236}">
                  <a16:creationId xmlns:a16="http://schemas.microsoft.com/office/drawing/2014/main" id="{4C32C1B4-1D2F-42D1-AE6C-3D8AD2029D2E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8" name="Google Shape;100;gacc5b17c1d_0_5">
              <a:extLst>
                <a:ext uri="{FF2B5EF4-FFF2-40B4-BE49-F238E27FC236}">
                  <a16:creationId xmlns:a16="http://schemas.microsoft.com/office/drawing/2014/main" id="{9F942C68-18A3-49E9-A618-F1CBBF952243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79" name="Google Shape;100;gacc5b17c1d_0_5">
              <a:extLst>
                <a:ext uri="{FF2B5EF4-FFF2-40B4-BE49-F238E27FC236}">
                  <a16:creationId xmlns:a16="http://schemas.microsoft.com/office/drawing/2014/main" id="{9B09B3F7-71CA-423D-8313-6372A8DA60C8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6159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B58262-596C-43A9-A77D-C31FF0B98D0A}"/>
              </a:ext>
            </a:extLst>
          </p:cNvPr>
          <p:cNvGrpSpPr/>
          <p:nvPr/>
        </p:nvGrpSpPr>
        <p:grpSpPr>
          <a:xfrm>
            <a:off x="393635" y="512590"/>
            <a:ext cx="2629843" cy="649830"/>
            <a:chOff x="590582" y="751740"/>
            <a:chExt cx="2629843" cy="649830"/>
          </a:xfrm>
        </p:grpSpPr>
        <p:sp>
          <p:nvSpPr>
            <p:cNvPr id="5" name="Google Shape;36;p2">
              <a:extLst>
                <a:ext uri="{FF2B5EF4-FFF2-40B4-BE49-F238E27FC236}">
                  <a16:creationId xmlns:a16="http://schemas.microsoft.com/office/drawing/2014/main" id="{270B2AB2-1EED-4FFF-B7BF-6DA9B858EEEA}"/>
                </a:ext>
              </a:extLst>
            </p:cNvPr>
            <p:cNvSpPr/>
            <p:nvPr/>
          </p:nvSpPr>
          <p:spPr>
            <a:xfrm>
              <a:off x="730852" y="1329570"/>
              <a:ext cx="72000" cy="720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6" name="Google Shape;37;p2">
              <a:extLst>
                <a:ext uri="{FF2B5EF4-FFF2-40B4-BE49-F238E27FC236}">
                  <a16:creationId xmlns:a16="http://schemas.microsoft.com/office/drawing/2014/main" id="{C202F4AA-EFA5-4BA2-BCF9-05E61919F185}"/>
                </a:ext>
              </a:extLst>
            </p:cNvPr>
            <p:cNvSpPr/>
            <p:nvPr/>
          </p:nvSpPr>
          <p:spPr>
            <a:xfrm>
              <a:off x="892336" y="1329570"/>
              <a:ext cx="72000" cy="720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7" name="Google Shape;38;p2">
              <a:extLst>
                <a:ext uri="{FF2B5EF4-FFF2-40B4-BE49-F238E27FC236}">
                  <a16:creationId xmlns:a16="http://schemas.microsoft.com/office/drawing/2014/main" id="{F033DF55-3A2B-41F2-9CDE-683873A22CEF}"/>
                </a:ext>
              </a:extLst>
            </p:cNvPr>
            <p:cNvSpPr/>
            <p:nvPr/>
          </p:nvSpPr>
          <p:spPr>
            <a:xfrm>
              <a:off x="1053820" y="1329570"/>
              <a:ext cx="72000" cy="72000"/>
            </a:xfrm>
            <a:prstGeom prst="ellipse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1CA566-A99E-46CB-B540-B7B6CF882440}"/>
                </a:ext>
              </a:extLst>
            </p:cNvPr>
            <p:cNvSpPr txBox="1"/>
            <p:nvPr/>
          </p:nvSpPr>
          <p:spPr>
            <a:xfrm>
              <a:off x="590582" y="751740"/>
              <a:ext cx="262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산불 탐지기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C535FE-C7E6-4921-8958-DAB5AA34BE95}"/>
              </a:ext>
            </a:extLst>
          </p:cNvPr>
          <p:cNvSpPr txBox="1"/>
          <p:nvPr/>
        </p:nvSpPr>
        <p:spPr>
          <a:xfrm>
            <a:off x="393635" y="1588247"/>
            <a:ext cx="2333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9BD3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구성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E4313BB-E67C-4920-9193-DE00BA940615}"/>
              </a:ext>
            </a:extLst>
          </p:cNvPr>
          <p:cNvGrpSpPr/>
          <p:nvPr/>
        </p:nvGrpSpPr>
        <p:grpSpPr>
          <a:xfrm>
            <a:off x="5557225" y="536576"/>
            <a:ext cx="6634661" cy="507900"/>
            <a:chOff x="5557225" y="536576"/>
            <a:chExt cx="6634661" cy="507900"/>
          </a:xfrm>
        </p:grpSpPr>
        <p:sp>
          <p:nvSpPr>
            <p:cNvPr id="20" name="Google Shape;94;gacc5b17c1d_0_5">
              <a:extLst>
                <a:ext uri="{FF2B5EF4-FFF2-40B4-BE49-F238E27FC236}">
                  <a16:creationId xmlns:a16="http://schemas.microsoft.com/office/drawing/2014/main" id="{71C8B400-F4F8-4C83-A607-B76CD58E471E}"/>
                </a:ext>
              </a:extLst>
            </p:cNvPr>
            <p:cNvSpPr/>
            <p:nvPr/>
          </p:nvSpPr>
          <p:spPr>
            <a:xfrm>
              <a:off x="11872686" y="536576"/>
              <a:ext cx="319200" cy="507900"/>
            </a:xfrm>
            <a:prstGeom prst="rect">
              <a:avLst/>
            </a:prstGeom>
            <a:solidFill>
              <a:srgbClr val="39B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1" name="Google Shape;100;gacc5b17c1d_0_5">
              <a:extLst>
                <a:ext uri="{FF2B5EF4-FFF2-40B4-BE49-F238E27FC236}">
                  <a16:creationId xmlns:a16="http://schemas.microsoft.com/office/drawing/2014/main" id="{9BA0EDB3-D0C7-406B-B65F-3AFD1EAE3347}"/>
                </a:ext>
              </a:extLst>
            </p:cNvPr>
            <p:cNvSpPr txBox="1"/>
            <p:nvPr/>
          </p:nvSpPr>
          <p:spPr>
            <a:xfrm>
              <a:off x="6128520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배경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2" name="Google Shape;101;gacc5b17c1d_0_5">
              <a:extLst>
                <a:ext uri="{FF2B5EF4-FFF2-40B4-BE49-F238E27FC236}">
                  <a16:creationId xmlns:a16="http://schemas.microsoft.com/office/drawing/2014/main" id="{96E6599C-47C5-4C06-9664-3CC7DEE1474A}"/>
                </a:ext>
              </a:extLst>
            </p:cNvPr>
            <p:cNvSpPr txBox="1"/>
            <p:nvPr/>
          </p:nvSpPr>
          <p:spPr>
            <a:xfrm>
              <a:off x="7354572" y="636150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경쟁력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3" name="Google Shape;102;gacc5b17c1d_0_5">
              <a:extLst>
                <a:ext uri="{FF2B5EF4-FFF2-40B4-BE49-F238E27FC236}">
                  <a16:creationId xmlns:a16="http://schemas.microsoft.com/office/drawing/2014/main" id="{94937DE5-815C-490D-8354-AB6CF18104FC}"/>
                </a:ext>
              </a:extLst>
            </p:cNvPr>
            <p:cNvSpPr txBox="1"/>
            <p:nvPr/>
          </p:nvSpPr>
          <p:spPr>
            <a:xfrm>
              <a:off x="6729406" y="6327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목표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4" name="Google Shape;103;gacc5b17c1d_0_5">
              <a:extLst>
                <a:ext uri="{FF2B5EF4-FFF2-40B4-BE49-F238E27FC236}">
                  <a16:creationId xmlns:a16="http://schemas.microsoft.com/office/drawing/2014/main" id="{8A5BE829-F3B7-417F-8137-FDA93EF9F591}"/>
                </a:ext>
              </a:extLst>
            </p:cNvPr>
            <p:cNvSpPr txBox="1"/>
            <p:nvPr/>
          </p:nvSpPr>
          <p:spPr>
            <a:xfrm>
              <a:off x="10433142" y="633123"/>
              <a:ext cx="870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시연영상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5" name="Google Shape;104;gacc5b17c1d_0_5">
              <a:extLst>
                <a:ext uri="{FF2B5EF4-FFF2-40B4-BE49-F238E27FC236}">
                  <a16:creationId xmlns:a16="http://schemas.microsoft.com/office/drawing/2014/main" id="{C6E312EA-18E7-4EE7-ABFB-BDAFA96C7110}"/>
                </a:ext>
              </a:extLst>
            </p:cNvPr>
            <p:cNvSpPr txBox="1"/>
            <p:nvPr/>
          </p:nvSpPr>
          <p:spPr>
            <a:xfrm>
              <a:off x="8804711" y="614544"/>
              <a:ext cx="993174" cy="3255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프레임워크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6" name="Google Shape;101;gacc5b17c1d_0_5">
              <a:extLst>
                <a:ext uri="{FF2B5EF4-FFF2-40B4-BE49-F238E27FC236}">
                  <a16:creationId xmlns:a16="http://schemas.microsoft.com/office/drawing/2014/main" id="{6183D728-A8B0-4288-B5FD-E2DB699625A5}"/>
                </a:ext>
              </a:extLst>
            </p:cNvPr>
            <p:cNvSpPr txBox="1"/>
            <p:nvPr/>
          </p:nvSpPr>
          <p:spPr>
            <a:xfrm>
              <a:off x="8107758" y="629535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구성도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sym typeface="Arial"/>
              </a:endParaRPr>
            </a:p>
          </p:txBody>
        </p:sp>
        <p:sp>
          <p:nvSpPr>
            <p:cNvPr id="27" name="Google Shape;102;gacc5b17c1d_0_5">
              <a:extLst>
                <a:ext uri="{FF2B5EF4-FFF2-40B4-BE49-F238E27FC236}">
                  <a16:creationId xmlns:a16="http://schemas.microsoft.com/office/drawing/2014/main" id="{E2291584-8F68-44E3-A211-DAC2F6F6E316}"/>
                </a:ext>
              </a:extLst>
            </p:cNvPr>
            <p:cNvSpPr txBox="1"/>
            <p:nvPr/>
          </p:nvSpPr>
          <p:spPr>
            <a:xfrm>
              <a:off x="11265390" y="633200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  <a:sym typeface="Arial"/>
                </a:rPr>
                <a:t>결론</a:t>
              </a:r>
              <a:endParaRPr sz="1400" b="1" dirty="0">
                <a:solidFill>
                  <a:schemeClr val="tx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8" name="Google Shape;100;gacc5b17c1d_0_5">
              <a:extLst>
                <a:ext uri="{FF2B5EF4-FFF2-40B4-BE49-F238E27FC236}">
                  <a16:creationId xmlns:a16="http://schemas.microsoft.com/office/drawing/2014/main" id="{BDE84746-E8AE-4595-8B65-6C234A717DE8}"/>
                </a:ext>
              </a:extLst>
            </p:cNvPr>
            <p:cNvSpPr txBox="1"/>
            <p:nvPr/>
          </p:nvSpPr>
          <p:spPr>
            <a:xfrm>
              <a:off x="5557225" y="633354"/>
              <a:ext cx="527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소개</a:t>
              </a:r>
              <a:endParaRPr sz="14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29" name="Google Shape;100;gacc5b17c1d_0_5">
              <a:extLst>
                <a:ext uri="{FF2B5EF4-FFF2-40B4-BE49-F238E27FC236}">
                  <a16:creationId xmlns:a16="http://schemas.microsoft.com/office/drawing/2014/main" id="{B30DB084-F96F-4509-87F4-C32198625167}"/>
                </a:ext>
              </a:extLst>
            </p:cNvPr>
            <p:cNvSpPr txBox="1"/>
            <p:nvPr/>
          </p:nvSpPr>
          <p:spPr>
            <a:xfrm>
              <a:off x="9776952" y="621484"/>
              <a:ext cx="699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b="1" dirty="0" err="1">
                  <a:solidFill>
                    <a:srgbClr val="39BD3D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웹구성</a:t>
              </a:r>
              <a:endParaRPr sz="1400" b="1" dirty="0">
                <a:solidFill>
                  <a:srgbClr val="39BD3D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pic>
        <p:nvPicPr>
          <p:cNvPr id="30" name="Graphic 6">
            <a:extLst>
              <a:ext uri="{FF2B5EF4-FFF2-40B4-BE49-F238E27FC236}">
                <a16:creationId xmlns:a16="http://schemas.microsoft.com/office/drawing/2014/main" id="{C1FB7C00-7EDC-4B9D-8F0B-A5943FC28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91700" y="3358863"/>
            <a:ext cx="904430" cy="877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15">
            <a:extLst>
              <a:ext uri="{FF2B5EF4-FFF2-40B4-BE49-F238E27FC236}">
                <a16:creationId xmlns:a16="http://schemas.microsoft.com/office/drawing/2014/main" id="{F25AC380-BB30-462F-A995-8E62FDB39E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646" y="4318551"/>
            <a:ext cx="15065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Client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6B801813-3DCB-42A4-AE32-E4C5B865A99F}"/>
              </a:ext>
            </a:extLst>
          </p:cNvPr>
          <p:cNvSpPr/>
          <p:nvPr/>
        </p:nvSpPr>
        <p:spPr>
          <a:xfrm>
            <a:off x="5167722" y="1311867"/>
            <a:ext cx="6443705" cy="5357554"/>
          </a:xfrm>
          <a:prstGeom prst="roundRect">
            <a:avLst>
              <a:gd name="adj" fmla="val 5195"/>
            </a:avLst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Picture 2" descr="JSP] JSP (JavaServer Pages ) 란 무엇인가?">
            <a:extLst>
              <a:ext uri="{FF2B5EF4-FFF2-40B4-BE49-F238E27FC236}">
                <a16:creationId xmlns:a16="http://schemas.microsoft.com/office/drawing/2014/main" id="{92E8C6B6-B0E5-44D9-ADBD-A9FC619B8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910" y="1853915"/>
            <a:ext cx="1301758" cy="1301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카카오맵(kakao maps) 여러개 마커(marker) 만들기 | Market Traders">
            <a:extLst>
              <a:ext uri="{FF2B5EF4-FFF2-40B4-BE49-F238E27FC236}">
                <a16:creationId xmlns:a16="http://schemas.microsoft.com/office/drawing/2014/main" id="{BDBEB95A-B844-444F-870D-AED592153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63" y="2259630"/>
            <a:ext cx="1667981" cy="877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A3E5C85-B3B4-4126-BB81-0771942CE23B}"/>
              </a:ext>
            </a:extLst>
          </p:cNvPr>
          <p:cNvSpPr/>
          <p:nvPr/>
        </p:nvSpPr>
        <p:spPr>
          <a:xfrm>
            <a:off x="5597068" y="2976869"/>
            <a:ext cx="1885626" cy="1885626"/>
          </a:xfrm>
          <a:prstGeom prst="roundRect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1106374D-4573-4D2C-B4DA-82A93318B805}"/>
              </a:ext>
            </a:extLst>
          </p:cNvPr>
          <p:cNvSpPr/>
          <p:nvPr/>
        </p:nvSpPr>
        <p:spPr>
          <a:xfrm>
            <a:off x="8013945" y="3419440"/>
            <a:ext cx="1290394" cy="1290394"/>
          </a:xfrm>
          <a:prstGeom prst="roundRect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B70C1A47-5EAA-4DC3-BC23-252090AD883C}"/>
              </a:ext>
            </a:extLst>
          </p:cNvPr>
          <p:cNvSpPr/>
          <p:nvPr/>
        </p:nvSpPr>
        <p:spPr>
          <a:xfrm>
            <a:off x="9090631" y="5001589"/>
            <a:ext cx="1952153" cy="1409790"/>
          </a:xfrm>
          <a:prstGeom prst="roundRect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9450FE18-45C8-4FAE-97EC-207B7688CFE8}"/>
              </a:ext>
            </a:extLst>
          </p:cNvPr>
          <p:cNvSpPr/>
          <p:nvPr/>
        </p:nvSpPr>
        <p:spPr>
          <a:xfrm>
            <a:off x="9990418" y="1744686"/>
            <a:ext cx="1484917" cy="1324144"/>
          </a:xfrm>
          <a:prstGeom prst="roundRect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Graphic 23">
            <a:extLst>
              <a:ext uri="{FF2B5EF4-FFF2-40B4-BE49-F238E27FC236}">
                <a16:creationId xmlns:a16="http://schemas.microsoft.com/office/drawing/2014/main" id="{BA8AC589-DF51-48AF-80EA-BE627ED35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2407" y="5325484"/>
            <a:ext cx="762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" name="TextBox 15">
            <a:extLst>
              <a:ext uri="{FF2B5EF4-FFF2-40B4-BE49-F238E27FC236}">
                <a16:creationId xmlns:a16="http://schemas.microsoft.com/office/drawing/2014/main" id="{A5EE9635-7A41-4353-B9CD-708EFC65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1381" y="3279078"/>
            <a:ext cx="18784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Http Request</a:t>
            </a:r>
            <a:endParaRPr lang="en-US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E97AA37-C8D2-414B-9400-07F0D0F10333}"/>
              </a:ext>
            </a:extLst>
          </p:cNvPr>
          <p:cNvGrpSpPr/>
          <p:nvPr/>
        </p:nvGrpSpPr>
        <p:grpSpPr>
          <a:xfrm>
            <a:off x="5794946" y="2005217"/>
            <a:ext cx="5701025" cy="2252469"/>
            <a:chOff x="7992906" y="2666692"/>
            <a:chExt cx="5701025" cy="2252469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B42FCD72-BF81-4959-AED8-F339A086F064}"/>
                </a:ext>
              </a:extLst>
            </p:cNvPr>
            <p:cNvSpPr/>
            <p:nvPr/>
          </p:nvSpPr>
          <p:spPr>
            <a:xfrm>
              <a:off x="10222672" y="2666692"/>
              <a:ext cx="1290394" cy="856758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333F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15">
              <a:extLst>
                <a:ext uri="{FF2B5EF4-FFF2-40B4-BE49-F238E27FC236}">
                  <a16:creationId xmlns:a16="http://schemas.microsoft.com/office/drawing/2014/main" id="{955C83E4-58FB-41CD-BE40-08EB5FCEE2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26602" y="2895016"/>
              <a:ext cx="15065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Action.js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1" name="TextBox 15">
              <a:extLst>
                <a:ext uri="{FF2B5EF4-FFF2-40B4-BE49-F238E27FC236}">
                  <a16:creationId xmlns:a16="http://schemas.microsoft.com/office/drawing/2014/main" id="{45F48664-9CA8-456D-8176-962AFDAEFE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34040" y="4486887"/>
              <a:ext cx="15065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Index.jsp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2" name="TextBox 15">
              <a:extLst>
                <a:ext uri="{FF2B5EF4-FFF2-40B4-BE49-F238E27FC236}">
                  <a16:creationId xmlns:a16="http://schemas.microsoft.com/office/drawing/2014/main" id="{BA87D9D5-1052-4DAD-9669-4B5F21B9F4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87393" y="2787448"/>
              <a:ext cx="150653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Kakao</a:t>
              </a:r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 </a:t>
              </a:r>
              <a:r>
                <a:rPr lang="en-US" altLang="en-US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Map</a:t>
              </a:r>
            </a:p>
            <a:p>
              <a:pPr algn="ctr" eaLnBrk="1" hangingPunct="1"/>
              <a:r>
                <a:rPr lang="en-US" altLang="en-US" sz="2000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Api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8" name="TextBox 15">
              <a:extLst>
                <a:ext uri="{FF2B5EF4-FFF2-40B4-BE49-F238E27FC236}">
                  <a16:creationId xmlns:a16="http://schemas.microsoft.com/office/drawing/2014/main" id="{4BF070AA-AA0E-4DB4-9FB9-A6DC7D78D5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92906" y="4157097"/>
              <a:ext cx="1506538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Servlet</a:t>
              </a:r>
            </a:p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DTO.java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5" name="TextBox 15">
              <a:extLst>
                <a:ext uri="{FF2B5EF4-FFF2-40B4-BE49-F238E27FC236}">
                  <a16:creationId xmlns:a16="http://schemas.microsoft.com/office/drawing/2014/main" id="{E08C2324-C20E-478E-8ADE-E08C237322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52025" y="4272830"/>
              <a:ext cx="1506538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Kakao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 </a:t>
              </a:r>
              <a:r>
                <a:rPr lang="en-US" altLang="en-US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Map</a:t>
              </a:r>
            </a:p>
            <a:p>
              <a:pPr algn="ctr" eaLnBrk="1" hangingPunct="1"/>
              <a:r>
                <a:rPr lang="en-US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Api</a:t>
              </a:r>
              <a:endParaRPr lang="en-US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46" name="TextBox 15">
            <a:extLst>
              <a:ext uri="{FF2B5EF4-FFF2-40B4-BE49-F238E27FC236}">
                <a16:creationId xmlns:a16="http://schemas.microsoft.com/office/drawing/2014/main" id="{53C48D1D-A468-42AB-8306-5191466233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06106" y="5928739"/>
            <a:ext cx="15065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Data Base</a:t>
            </a:r>
            <a:endParaRPr lang="en-US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47" name="Graphic 11">
            <a:extLst>
              <a:ext uri="{FF2B5EF4-FFF2-40B4-BE49-F238E27FC236}">
                <a16:creationId xmlns:a16="http://schemas.microsoft.com/office/drawing/2014/main" id="{7283E7A6-15AD-429E-9FDE-6A6D1FEBD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2384" y="5346408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Graphic 11">
            <a:extLst>
              <a:ext uri="{FF2B5EF4-FFF2-40B4-BE49-F238E27FC236}">
                <a16:creationId xmlns:a16="http://schemas.microsoft.com/office/drawing/2014/main" id="{F6ADF52D-201B-4AE2-A4D6-5539F48E3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4994" y="5435747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21B305D-C03F-4AB2-8931-999F1AB9D719}"/>
              </a:ext>
            </a:extLst>
          </p:cNvPr>
          <p:cNvCxnSpPr>
            <a:cxnSpLocks/>
          </p:cNvCxnSpPr>
          <p:nvPr/>
        </p:nvCxnSpPr>
        <p:spPr>
          <a:xfrm>
            <a:off x="2354573" y="3810056"/>
            <a:ext cx="3073770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D7DF505-1946-4FD2-BCE1-CCED13F0A6A3}"/>
              </a:ext>
            </a:extLst>
          </p:cNvPr>
          <p:cNvCxnSpPr>
            <a:cxnSpLocks/>
          </p:cNvCxnSpPr>
          <p:nvPr/>
        </p:nvCxnSpPr>
        <p:spPr>
          <a:xfrm flipH="1">
            <a:off x="2322155" y="3977218"/>
            <a:ext cx="3049945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15">
            <a:extLst>
              <a:ext uri="{FF2B5EF4-FFF2-40B4-BE49-F238E27FC236}">
                <a16:creationId xmlns:a16="http://schemas.microsoft.com/office/drawing/2014/main" id="{371DA920-902D-4A72-A7AC-6E31C96DA5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1381" y="4147276"/>
            <a:ext cx="187849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Http Response</a:t>
            </a:r>
            <a:endParaRPr lang="en-US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A6A6E8CC-31C8-452C-AB8B-5DE1659CEB0F}"/>
              </a:ext>
            </a:extLst>
          </p:cNvPr>
          <p:cNvGrpSpPr/>
          <p:nvPr/>
        </p:nvGrpSpPr>
        <p:grpSpPr>
          <a:xfrm>
            <a:off x="9335746" y="4731469"/>
            <a:ext cx="1506538" cy="584775"/>
            <a:chOff x="1485637" y="4935178"/>
            <a:chExt cx="1506538" cy="584775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463DE71-880C-42A3-B900-437195AD8611}"/>
                </a:ext>
              </a:extLst>
            </p:cNvPr>
            <p:cNvSpPr/>
            <p:nvPr/>
          </p:nvSpPr>
          <p:spPr>
            <a:xfrm>
              <a:off x="1560441" y="4935178"/>
              <a:ext cx="1356930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15">
              <a:extLst>
                <a:ext uri="{FF2B5EF4-FFF2-40B4-BE49-F238E27FC236}">
                  <a16:creationId xmlns:a16="http://schemas.microsoft.com/office/drawing/2014/main" id="{20ECEB28-3A43-418B-AAC0-1F50FC14E9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5637" y="5027510"/>
              <a:ext cx="15065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Model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F267EB2-84C7-4791-9FE4-AFC81A984437}"/>
              </a:ext>
            </a:extLst>
          </p:cNvPr>
          <p:cNvCxnSpPr>
            <a:cxnSpLocks/>
          </p:cNvCxnSpPr>
          <p:nvPr/>
        </p:nvCxnSpPr>
        <p:spPr>
          <a:xfrm>
            <a:off x="7555847" y="3915746"/>
            <a:ext cx="389446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97DEF8A3-09BA-43AE-9EED-4986DECEEA0F}"/>
              </a:ext>
            </a:extLst>
          </p:cNvPr>
          <p:cNvCxnSpPr>
            <a:cxnSpLocks/>
          </p:cNvCxnSpPr>
          <p:nvPr/>
        </p:nvCxnSpPr>
        <p:spPr>
          <a:xfrm flipH="1">
            <a:off x="7555847" y="4085023"/>
            <a:ext cx="344347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BA38BAB6-9E4D-4DEC-A1AE-B0A4928218A8}"/>
              </a:ext>
            </a:extLst>
          </p:cNvPr>
          <p:cNvGrpSpPr/>
          <p:nvPr/>
        </p:nvGrpSpPr>
        <p:grpSpPr>
          <a:xfrm>
            <a:off x="5781031" y="2646381"/>
            <a:ext cx="1506538" cy="584775"/>
            <a:chOff x="1485637" y="4935178"/>
            <a:chExt cx="1506538" cy="584775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7AC51A8E-8CCE-478E-8FB1-9790B7DC82F6}"/>
                </a:ext>
              </a:extLst>
            </p:cNvPr>
            <p:cNvSpPr/>
            <p:nvPr/>
          </p:nvSpPr>
          <p:spPr>
            <a:xfrm>
              <a:off x="1560441" y="4935178"/>
              <a:ext cx="1356930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TextBox 15">
              <a:extLst>
                <a:ext uri="{FF2B5EF4-FFF2-40B4-BE49-F238E27FC236}">
                  <a16:creationId xmlns:a16="http://schemas.microsoft.com/office/drawing/2014/main" id="{6B378318-39F7-44B5-8AC6-1EFEC5BBC4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85637" y="5027510"/>
              <a:ext cx="15065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Controller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AB4458B-75E2-41AE-B576-6F97F763F8A4}"/>
              </a:ext>
            </a:extLst>
          </p:cNvPr>
          <p:cNvGrpSpPr/>
          <p:nvPr/>
        </p:nvGrpSpPr>
        <p:grpSpPr>
          <a:xfrm>
            <a:off x="8170807" y="3189764"/>
            <a:ext cx="959362" cy="584775"/>
            <a:chOff x="1470196" y="4935178"/>
            <a:chExt cx="1506538" cy="58477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6342F151-CBBD-46BB-B5E0-9458286EC179}"/>
                </a:ext>
              </a:extLst>
            </p:cNvPr>
            <p:cNvSpPr/>
            <p:nvPr/>
          </p:nvSpPr>
          <p:spPr>
            <a:xfrm>
              <a:off x="1560441" y="4935178"/>
              <a:ext cx="1356930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TextBox 15">
              <a:extLst>
                <a:ext uri="{FF2B5EF4-FFF2-40B4-BE49-F238E27FC236}">
                  <a16:creationId xmlns:a16="http://schemas.microsoft.com/office/drawing/2014/main" id="{28992E15-E4D6-491F-A539-F80E3B874F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0196" y="4941796"/>
              <a:ext cx="150653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ko-KR" sz="20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View</a:t>
              </a:r>
              <a:endParaRPr lang="en-US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DDB0BE43-EFC6-4C3C-8ACA-6DA11546F4D4}"/>
              </a:ext>
            </a:extLst>
          </p:cNvPr>
          <p:cNvCxnSpPr>
            <a:cxnSpLocks/>
          </p:cNvCxnSpPr>
          <p:nvPr/>
        </p:nvCxnSpPr>
        <p:spPr>
          <a:xfrm flipH="1">
            <a:off x="7416831" y="2594609"/>
            <a:ext cx="496685" cy="417223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8DC6A57-E089-407B-99D0-07BC768F21AA}"/>
              </a:ext>
            </a:extLst>
          </p:cNvPr>
          <p:cNvCxnSpPr>
            <a:cxnSpLocks/>
          </p:cNvCxnSpPr>
          <p:nvPr/>
        </p:nvCxnSpPr>
        <p:spPr>
          <a:xfrm flipH="1" flipV="1">
            <a:off x="7464875" y="4916774"/>
            <a:ext cx="1498141" cy="518973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661F2DED-7D11-4856-938B-E725EEA4392D}"/>
              </a:ext>
            </a:extLst>
          </p:cNvPr>
          <p:cNvCxnSpPr>
            <a:cxnSpLocks/>
          </p:cNvCxnSpPr>
          <p:nvPr/>
        </p:nvCxnSpPr>
        <p:spPr>
          <a:xfrm>
            <a:off x="7396773" y="5073892"/>
            <a:ext cx="1566243" cy="507466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B1F68F20-63BE-40B8-A091-57790F8736E8}"/>
              </a:ext>
            </a:extLst>
          </p:cNvPr>
          <p:cNvCxnSpPr>
            <a:cxnSpLocks/>
          </p:cNvCxnSpPr>
          <p:nvPr/>
        </p:nvCxnSpPr>
        <p:spPr>
          <a:xfrm>
            <a:off x="9428684" y="2402785"/>
            <a:ext cx="389446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367AE3F3-3E76-49B3-A553-5ED155F6B06C}"/>
              </a:ext>
            </a:extLst>
          </p:cNvPr>
          <p:cNvCxnSpPr>
            <a:cxnSpLocks/>
          </p:cNvCxnSpPr>
          <p:nvPr/>
        </p:nvCxnSpPr>
        <p:spPr>
          <a:xfrm flipH="1">
            <a:off x="9410550" y="2556601"/>
            <a:ext cx="381848" cy="0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BFD5218A-0759-4EB6-9122-479986F38FA5}"/>
              </a:ext>
            </a:extLst>
          </p:cNvPr>
          <p:cNvSpPr/>
          <p:nvPr/>
        </p:nvSpPr>
        <p:spPr>
          <a:xfrm>
            <a:off x="9989756" y="3363739"/>
            <a:ext cx="1456915" cy="1324144"/>
          </a:xfrm>
          <a:prstGeom prst="roundRect">
            <a:avLst/>
          </a:prstGeom>
          <a:solidFill>
            <a:schemeClr val="bg1"/>
          </a:solidFill>
          <a:ln>
            <a:solidFill>
              <a:srgbClr val="333F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1987F760-BA97-4F38-BEF8-19D13F2D3885}"/>
              </a:ext>
            </a:extLst>
          </p:cNvPr>
          <p:cNvCxnSpPr>
            <a:cxnSpLocks/>
          </p:cNvCxnSpPr>
          <p:nvPr/>
        </p:nvCxnSpPr>
        <p:spPr>
          <a:xfrm>
            <a:off x="9428684" y="2959395"/>
            <a:ext cx="531484" cy="463234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1C710387-BD59-469B-B80E-A94874AED3CC}"/>
              </a:ext>
            </a:extLst>
          </p:cNvPr>
          <p:cNvCxnSpPr>
            <a:cxnSpLocks/>
          </p:cNvCxnSpPr>
          <p:nvPr/>
        </p:nvCxnSpPr>
        <p:spPr>
          <a:xfrm flipH="1" flipV="1">
            <a:off x="9368245" y="3106092"/>
            <a:ext cx="507505" cy="462788"/>
          </a:xfrm>
          <a:prstGeom prst="straightConnector1">
            <a:avLst/>
          </a:prstGeom>
          <a:ln w="412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5DC67AC5-5BC4-4BA9-9DBA-9086A4F5473E}"/>
              </a:ext>
            </a:extLst>
          </p:cNvPr>
          <p:cNvSpPr txBox="1"/>
          <p:nvPr/>
        </p:nvSpPr>
        <p:spPr>
          <a:xfrm>
            <a:off x="10206455" y="3831207"/>
            <a:ext cx="112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Kisa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6C8CF51-637C-47A4-A791-A04AA0CB5501}"/>
              </a:ext>
            </a:extLst>
          </p:cNvPr>
          <p:cNvSpPr txBox="1"/>
          <p:nvPr/>
        </p:nvSpPr>
        <p:spPr>
          <a:xfrm>
            <a:off x="9269822" y="3355781"/>
            <a:ext cx="531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GET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FCD78B8-0F34-47A9-B2F3-9966B0FFC17D}"/>
              </a:ext>
            </a:extLst>
          </p:cNvPr>
          <p:cNvSpPr txBox="1"/>
          <p:nvPr/>
        </p:nvSpPr>
        <p:spPr>
          <a:xfrm>
            <a:off x="9734255" y="3020966"/>
            <a:ext cx="633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POST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9714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465</Words>
  <Application>Microsoft Office PowerPoint</Application>
  <PresentationFormat>와이드스크린</PresentationFormat>
  <Paragraphs>254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맑은 고딕</vt:lpstr>
      <vt:lpstr>나눔스퀘어 Light</vt:lpstr>
      <vt:lpstr>Arial</vt:lpstr>
      <vt:lpstr>나눔스퀘어 Bold</vt:lpstr>
      <vt:lpstr>나눔스퀘어라운드 Bold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최재혁(***6***077)</dc:creator>
  <cp:lastModifiedBy>725lsw@gmail.com</cp:lastModifiedBy>
  <cp:revision>31</cp:revision>
  <dcterms:created xsi:type="dcterms:W3CDTF">2020-12-22T03:14:36Z</dcterms:created>
  <dcterms:modified xsi:type="dcterms:W3CDTF">2020-12-23T07:34:38Z</dcterms:modified>
</cp:coreProperties>
</file>

<file path=docProps/thumbnail.jpeg>
</file>